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x-fontdata" PartName="/ppt/fonts/font1.fntdata"/>
  <Override ContentType="application/x-fontdata" PartName="/ppt/fonts/font2.fntdata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Override+xml" PartName="/ppt/theme/themeOverrid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367" r:id="rId5"/>
    <p:sldId id="366" r:id="rId6"/>
    <p:sldId id="1494" r:id="rId7"/>
    <p:sldId id="1499" r:id="rId8"/>
    <p:sldId id="370" r:id="rId9"/>
    <p:sldId id="1496" r:id="rId10"/>
    <p:sldId id="1491" r:id="rId11"/>
    <p:sldId id="1490" r:id="rId12"/>
    <p:sldId id="371" r:id="rId13"/>
    <p:sldId id="1497" r:id="rId14"/>
    <p:sldId id="1500" r:id="rId15"/>
    <p:sldId id="1498" r:id="rId16"/>
    <p:sldId id="372" r:id="rId17"/>
    <p:sldId id="1493" r:id="rId18"/>
    <p:sldId id="373" r:id="rId19"/>
    <p:sldId id="1492" r:id="rId20"/>
    <p:sldId id="1495" r:id="rId21"/>
    <p:sldId id="374" r:id="rId22"/>
    <p:sldId id="2527" r:id="rId23"/>
    <p:sldId id="1501" r:id="rId24"/>
  </p:sldIdLst>
  <p:sldSz cx="12192000" cy="6858000"/>
  <p:notesSz cx="6858000" cy="9144000"/>
  <p:embeddedFontLst>
    <p:embeddedFont>
      <p:font typeface="AvantGarde Bk BT" panose="020B0402020202020204"/>
      <p:regular r:id="rId29"/>
    </p:embeddedFont>
    <p:embeddedFont>
      <p:font typeface="AvantGarde Bk BT" panose="020B0402020202020204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723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vantGarde Bk BT" panose="020B0402020202020204" charset="0"/>
              <a:ea typeface="汉仪旗黑Y2-4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vantGarde Bk BT" panose="020B0402020202020204" charset="0"/>
              </a:rPr>
            </a:fld>
            <a:endParaRPr lang="zh-CN" altLang="en-US">
              <a:latin typeface="AvantGarde Bk BT" panose="020B040202020202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vantGarde Bk BT" panose="020B0402020202020204" charset="0"/>
              <a:ea typeface="汉仪旗黑Y2-4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vantGarde Bk BT" panose="020B0402020202020204" charset="0"/>
              </a:rPr>
            </a:fld>
            <a:endParaRPr lang="zh-CN" altLang="en-US">
              <a:latin typeface="AvantGarde Bk BT" panose="020B0402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Y2-45W" panose="00020600040101010101" charset="-122"/>
                <a:ea typeface="汉仪旗黑Y2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Y2-45W" panose="00020600040101010101" charset="-122"/>
                <a:ea typeface="汉仪旗黑Y2-45W" panose="00020600040101010101" charset="-122"/>
              </a:defRPr>
            </a:lvl1pPr>
          </a:lstStyle>
          <a:p>
            <a:fld id="{FAE36C2D-35E1-4B03-9DE0-9873CABED3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Y2-45W" panose="00020600040101010101" charset="-122"/>
                <a:ea typeface="汉仪旗黑Y2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Y2-45W" panose="00020600040101010101" charset="-122"/>
                <a:ea typeface="汉仪旗黑Y2-45W" panose="00020600040101010101" charset="-122"/>
              </a:defRPr>
            </a:lvl1pPr>
          </a:lstStyle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B65EB-9C27-4319-84CA-13D9120D58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8CC0D-7BBA-413C-BD2B-AA077A18B2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AD4592-80D7-47D5-A85E-03340435FD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8CC0D-7BBA-413C-BD2B-AA077A18B2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AD4592-80D7-47D5-A85E-03340435FD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/>
          <p:nvPr/>
        </p:nvSpPr>
        <p:spPr>
          <a:xfrm>
            <a:off x="4999703" y="787400"/>
            <a:ext cx="7192297" cy="528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7" name="图片占位符 4" descr="图片包含 徽标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" r="47770"/>
          <a:stretch>
            <a:fillRect/>
          </a:stretch>
        </p:blipFill>
        <p:spPr>
          <a:xfrm>
            <a:off x="1223963" y="787400"/>
            <a:ext cx="3775075" cy="5283200"/>
          </a:xfrm>
          <a:prstGeom prst="rect">
            <a:avLst/>
          </a:prstGeom>
        </p:spPr>
      </p:pic>
      <p:sp>
        <p:nvSpPr>
          <p:cNvPr id="18" name="Rectangle 2"/>
          <p:cNvSpPr/>
          <p:nvPr/>
        </p:nvSpPr>
        <p:spPr>
          <a:xfrm flipH="1">
            <a:off x="0" y="787400"/>
            <a:ext cx="707923" cy="5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26"/>
          <p:cNvSpPr txBox="1"/>
          <p:nvPr/>
        </p:nvSpPr>
        <p:spPr>
          <a:xfrm>
            <a:off x="5722953" y="2828007"/>
            <a:ext cx="5878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cs typeface="+mn-ea"/>
                <a:sym typeface="+mn-lt"/>
              </a:rPr>
              <a:t>产品宣传介绍</a:t>
            </a:r>
            <a:endParaRPr lang="zh-CN" altLang="en-US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903938" y="4132630"/>
            <a:ext cx="5516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7716628" y="2029938"/>
            <a:ext cx="1891183" cy="583120"/>
            <a:chOff x="9396582" y="986253"/>
            <a:chExt cx="1891183" cy="583120"/>
          </a:xfrm>
        </p:grpSpPr>
        <p:sp>
          <p:nvSpPr>
            <p:cNvPr id="23" name="矩形: 圆角 22"/>
            <p:cNvSpPr/>
            <p:nvPr/>
          </p:nvSpPr>
          <p:spPr>
            <a:xfrm>
              <a:off x="9396582" y="986253"/>
              <a:ext cx="1891183" cy="583120"/>
            </a:xfrm>
            <a:prstGeom prst="roundRect">
              <a:avLst>
                <a:gd name="adj" fmla="val 3440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4"/>
            <p:cNvSpPr txBox="1"/>
            <p:nvPr/>
          </p:nvSpPr>
          <p:spPr>
            <a:xfrm>
              <a:off x="9448338" y="1046981"/>
              <a:ext cx="178767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LOGO HERE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5836953" y="4243285"/>
            <a:ext cx="5650533" cy="5847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097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01467" y="787400"/>
            <a:ext cx="45719" cy="528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05781"/>
            <a:ext cx="604684" cy="2846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45793" y="0"/>
            <a:ext cx="7374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1255253" y="2321005"/>
            <a:ext cx="2190955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accent4"/>
                </a:solidFill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ym typeface="+mn-lt"/>
              </a:rPr>
              <a:t>03</a:t>
            </a:r>
            <a:endParaRPr lang="en-US" altLang="zh-CN" dirty="0">
              <a:sym typeface="+mn-lt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3691088" y="2875002"/>
            <a:ext cx="3724096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spc="300" dirty="0">
                <a:cs typeface="+mn-ea"/>
                <a:sym typeface="+mn-lt"/>
              </a:rPr>
              <a:t>核心技术</a:t>
            </a:r>
            <a:endParaRPr lang="id-ID" altLang="zh-CN" sz="6600" spc="300" dirty="0">
              <a:cs typeface="+mn-ea"/>
              <a:sym typeface="+mn-lt"/>
            </a:endParaRPr>
          </a:p>
        </p:txBody>
      </p:sp>
      <p:pic>
        <p:nvPicPr>
          <p:cNvPr id="7" name="图片 6" descr="杯子里有咖啡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r="8919"/>
          <a:stretch>
            <a:fillRect/>
          </a:stretch>
        </p:blipFill>
        <p:spPr>
          <a:xfrm>
            <a:off x="8940800" y="0"/>
            <a:ext cx="325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5055109" y="1429729"/>
            <a:ext cx="3019452" cy="4583852"/>
          </a:xfrm>
          <a:prstGeom prst="rect">
            <a:avLst/>
          </a:prstGeom>
          <a:solidFill>
            <a:schemeClr val="bg1">
              <a:alpha val="3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/>
            <a:endParaRPr lang="tr-TR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Rectangle 12"/>
          <p:cNvSpPr/>
          <p:nvPr/>
        </p:nvSpPr>
        <p:spPr>
          <a:xfrm>
            <a:off x="8287447" y="1429729"/>
            <a:ext cx="3019452" cy="4583852"/>
          </a:xfrm>
          <a:prstGeom prst="rect">
            <a:avLst/>
          </a:prstGeom>
          <a:solidFill>
            <a:schemeClr val="bg1">
              <a:alpha val="30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/>
            <a:endParaRPr lang="tr-TR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4" name="图片占位符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4" r="16374"/>
          <a:stretch>
            <a:fillRect/>
          </a:stretch>
        </p:blipFill>
        <p:spPr>
          <a:xfrm>
            <a:off x="5305292" y="1682839"/>
            <a:ext cx="2553821" cy="2530431"/>
          </a:xfrm>
          <a:prstGeom prst="rect">
            <a:avLst/>
          </a:prstGeom>
        </p:spPr>
      </p:pic>
      <p:pic>
        <p:nvPicPr>
          <p:cNvPr id="5" name="图片占位符 9" descr="厨房的摆设布局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4" r="16374"/>
          <a:stretch>
            <a:fillRect/>
          </a:stretch>
        </p:blipFill>
        <p:spPr>
          <a:xfrm>
            <a:off x="8537631" y="1682839"/>
            <a:ext cx="2553821" cy="2530431"/>
          </a:xfrm>
          <a:prstGeom prst="rect">
            <a:avLst/>
          </a:prstGeom>
        </p:spPr>
      </p:pic>
      <p:sp>
        <p:nvSpPr>
          <p:cNvPr id="6" name="Rectangle"/>
          <p:cNvSpPr/>
          <p:nvPr/>
        </p:nvSpPr>
        <p:spPr>
          <a:xfrm>
            <a:off x="989682" y="1429729"/>
            <a:ext cx="3519105" cy="17929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7" name="Shape"/>
          <p:cNvSpPr/>
          <p:nvPr/>
        </p:nvSpPr>
        <p:spPr>
          <a:xfrm>
            <a:off x="1419962" y="1631212"/>
            <a:ext cx="359498" cy="29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8" y="11211"/>
                </a:moveTo>
                <a:lnTo>
                  <a:pt x="10479" y="19405"/>
                </a:lnTo>
                <a:lnTo>
                  <a:pt x="3292" y="16770"/>
                </a:lnTo>
                <a:lnTo>
                  <a:pt x="6355" y="13563"/>
                </a:lnTo>
                <a:lnTo>
                  <a:pt x="10867" y="15218"/>
                </a:lnTo>
                <a:lnTo>
                  <a:pt x="15634" y="10230"/>
                </a:lnTo>
                <a:cubicBezTo>
                  <a:pt x="15634" y="10230"/>
                  <a:pt x="18308" y="11211"/>
                  <a:pt x="18308" y="11211"/>
                </a:cubicBezTo>
                <a:close/>
                <a:moveTo>
                  <a:pt x="3293" y="10388"/>
                </a:moveTo>
                <a:lnTo>
                  <a:pt x="11121" y="2195"/>
                </a:lnTo>
                <a:lnTo>
                  <a:pt x="18307" y="4830"/>
                </a:lnTo>
                <a:lnTo>
                  <a:pt x="10479" y="13023"/>
                </a:lnTo>
                <a:cubicBezTo>
                  <a:pt x="10479" y="13023"/>
                  <a:pt x="3293" y="10388"/>
                  <a:pt x="3293" y="10388"/>
                </a:cubicBezTo>
                <a:close/>
                <a:moveTo>
                  <a:pt x="21600" y="3984"/>
                </a:moveTo>
                <a:lnTo>
                  <a:pt x="10733" y="0"/>
                </a:lnTo>
                <a:lnTo>
                  <a:pt x="0" y="11233"/>
                </a:lnTo>
                <a:lnTo>
                  <a:pt x="4515" y="12889"/>
                </a:lnTo>
                <a:lnTo>
                  <a:pt x="0" y="17616"/>
                </a:lnTo>
                <a:lnTo>
                  <a:pt x="10867" y="21600"/>
                </a:lnTo>
                <a:lnTo>
                  <a:pt x="21600" y="10367"/>
                </a:lnTo>
                <a:lnTo>
                  <a:pt x="17085" y="8710"/>
                </a:lnTo>
                <a:cubicBezTo>
                  <a:pt x="17085" y="8710"/>
                  <a:pt x="21600" y="3984"/>
                  <a:pt x="21600" y="398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347312" y="2120771"/>
            <a:ext cx="2960754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95870" y="1617364"/>
            <a:ext cx="191766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5760488" y="4704168"/>
            <a:ext cx="1716944" cy="5193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8956069" y="4749670"/>
            <a:ext cx="1716944" cy="5193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Shape 2916"/>
          <p:cNvSpPr/>
          <p:nvPr/>
        </p:nvSpPr>
        <p:spPr>
          <a:xfrm>
            <a:off x="1003089" y="35791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>
              <a:solidFill>
                <a:schemeClr val="tx1"/>
              </a:solidFill>
              <a:latin typeface="AvantGarde Bk BT" panose="020B0402020202020204" charset="0"/>
              <a:ea typeface="AvantGarde Bk BT" panose="020B0402020202020204" charset="0"/>
              <a:cs typeface="+mn-ea"/>
              <a:sym typeface="+mn-lt"/>
            </a:endParaRPr>
          </a:p>
        </p:txBody>
      </p:sp>
      <p:sp>
        <p:nvSpPr>
          <p:cNvPr id="13" name="Shape 2916"/>
          <p:cNvSpPr/>
          <p:nvPr/>
        </p:nvSpPr>
        <p:spPr>
          <a:xfrm>
            <a:off x="989682" y="44439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>
              <a:solidFill>
                <a:schemeClr val="tx1"/>
              </a:solidFill>
              <a:latin typeface="AvantGarde Bk BT" panose="020B0402020202020204" charset="0"/>
              <a:ea typeface="AvantGarde Bk BT" panose="020B0402020202020204" charset="0"/>
              <a:cs typeface="+mn-ea"/>
              <a:sym typeface="+mn-lt"/>
            </a:endParaRPr>
          </a:p>
        </p:txBody>
      </p:sp>
      <p:sp>
        <p:nvSpPr>
          <p:cNvPr id="14" name="Shape 2916"/>
          <p:cNvSpPr/>
          <p:nvPr/>
        </p:nvSpPr>
        <p:spPr>
          <a:xfrm>
            <a:off x="989682" y="530879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>
              <a:solidFill>
                <a:schemeClr val="tx1"/>
              </a:solidFill>
              <a:latin typeface="AvantGarde Bk BT" panose="020B0402020202020204" charset="0"/>
              <a:ea typeface="AvantGarde Bk BT" panose="020B0402020202020204" charset="0"/>
              <a:cs typeface="+mn-ea"/>
              <a:sym typeface="+mn-lt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434035" y="3488581"/>
            <a:ext cx="3088159" cy="5807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420628" y="4334158"/>
            <a:ext cx="3088159" cy="5807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420628" y="5179735"/>
            <a:ext cx="3088159" cy="5807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19" name="直接连接符 18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1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核心技术</a:t>
            </a:r>
            <a:endParaRPr lang="zh-CN" altLang="en-US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56283" y="2019461"/>
            <a:ext cx="5079434" cy="3216039"/>
            <a:chOff x="2928940" y="2004162"/>
            <a:chExt cx="6341254" cy="4014959"/>
          </a:xfrm>
        </p:grpSpPr>
        <p:cxnSp>
          <p:nvCxnSpPr>
            <p:cNvPr id="3" name="Elbow Connector 51"/>
            <p:cNvCxnSpPr/>
            <p:nvPr/>
          </p:nvCxnSpPr>
          <p:spPr>
            <a:xfrm flipH="1" flipV="1">
              <a:off x="3347227" y="2670072"/>
              <a:ext cx="1552099" cy="697877"/>
            </a:xfrm>
            <a:prstGeom prst="bentConnector3">
              <a:avLst>
                <a:gd name="adj1" fmla="val -4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Elbow Connector 52"/>
            <p:cNvCxnSpPr/>
            <p:nvPr/>
          </p:nvCxnSpPr>
          <p:spPr>
            <a:xfrm flipV="1">
              <a:off x="3347227" y="4636486"/>
              <a:ext cx="1552099" cy="697877"/>
            </a:xfrm>
            <a:prstGeom prst="bentConnector3">
              <a:avLst>
                <a:gd name="adj1" fmla="val -217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53"/>
            <p:cNvSpPr/>
            <p:nvPr/>
          </p:nvSpPr>
          <p:spPr>
            <a:xfrm flipH="1">
              <a:off x="2962917" y="4998543"/>
              <a:ext cx="671640" cy="6716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Oval 54"/>
            <p:cNvSpPr/>
            <p:nvPr/>
          </p:nvSpPr>
          <p:spPr>
            <a:xfrm flipH="1">
              <a:off x="2928940" y="2369315"/>
              <a:ext cx="671640" cy="6716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Shape 5269"/>
            <p:cNvSpPr/>
            <p:nvPr/>
          </p:nvSpPr>
          <p:spPr>
            <a:xfrm>
              <a:off x="3153997" y="5202080"/>
              <a:ext cx="306076" cy="254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212"/>
                  </a:moveTo>
                  <a:cubicBezTo>
                    <a:pt x="21600" y="17887"/>
                    <a:pt x="21319" y="18562"/>
                    <a:pt x="21039" y="18562"/>
                  </a:cubicBezTo>
                  <a:cubicBezTo>
                    <a:pt x="16551" y="21262"/>
                    <a:pt x="16551" y="21262"/>
                    <a:pt x="16551" y="21262"/>
                  </a:cubicBezTo>
                  <a:cubicBezTo>
                    <a:pt x="16270" y="21600"/>
                    <a:pt x="16270" y="21600"/>
                    <a:pt x="15990" y="21600"/>
                  </a:cubicBezTo>
                  <a:cubicBezTo>
                    <a:pt x="15709" y="21600"/>
                    <a:pt x="15429" y="21600"/>
                    <a:pt x="15429" y="21262"/>
                  </a:cubicBezTo>
                  <a:cubicBezTo>
                    <a:pt x="10940" y="18562"/>
                    <a:pt x="10940" y="18562"/>
                    <a:pt x="10940" y="18562"/>
                  </a:cubicBezTo>
                  <a:cubicBezTo>
                    <a:pt x="10940" y="18562"/>
                    <a:pt x="10940" y="18562"/>
                    <a:pt x="10940" y="18562"/>
                  </a:cubicBezTo>
                  <a:cubicBezTo>
                    <a:pt x="10940" y="18562"/>
                    <a:pt x="10660" y="18562"/>
                    <a:pt x="10660" y="18562"/>
                  </a:cubicBezTo>
                  <a:cubicBezTo>
                    <a:pt x="6171" y="21262"/>
                    <a:pt x="6171" y="21262"/>
                    <a:pt x="6171" y="21262"/>
                  </a:cubicBezTo>
                  <a:cubicBezTo>
                    <a:pt x="6171" y="21600"/>
                    <a:pt x="5891" y="21600"/>
                    <a:pt x="5610" y="21600"/>
                  </a:cubicBezTo>
                  <a:cubicBezTo>
                    <a:pt x="5610" y="21600"/>
                    <a:pt x="5330" y="21600"/>
                    <a:pt x="5049" y="21262"/>
                  </a:cubicBezTo>
                  <a:cubicBezTo>
                    <a:pt x="561" y="18562"/>
                    <a:pt x="561" y="18562"/>
                    <a:pt x="561" y="18562"/>
                  </a:cubicBezTo>
                  <a:cubicBezTo>
                    <a:pt x="281" y="18562"/>
                    <a:pt x="0" y="17887"/>
                    <a:pt x="0" y="17212"/>
                  </a:cubicBezTo>
                  <a:cubicBezTo>
                    <a:pt x="0" y="12487"/>
                    <a:pt x="0" y="12487"/>
                    <a:pt x="0" y="12487"/>
                  </a:cubicBezTo>
                  <a:cubicBezTo>
                    <a:pt x="0" y="11812"/>
                    <a:pt x="281" y="11137"/>
                    <a:pt x="842" y="10800"/>
                  </a:cubicBezTo>
                  <a:cubicBezTo>
                    <a:pt x="5049" y="8775"/>
                    <a:pt x="5049" y="8775"/>
                    <a:pt x="5049" y="8775"/>
                  </a:cubicBezTo>
                  <a:cubicBezTo>
                    <a:pt x="5049" y="3713"/>
                    <a:pt x="5049" y="3713"/>
                    <a:pt x="5049" y="3713"/>
                  </a:cubicBezTo>
                  <a:cubicBezTo>
                    <a:pt x="5049" y="3375"/>
                    <a:pt x="5330" y="2700"/>
                    <a:pt x="5891" y="2363"/>
                  </a:cubicBezTo>
                  <a:cubicBezTo>
                    <a:pt x="10379" y="0"/>
                    <a:pt x="10379" y="0"/>
                    <a:pt x="10379" y="0"/>
                  </a:cubicBezTo>
                  <a:cubicBezTo>
                    <a:pt x="10379" y="0"/>
                    <a:pt x="10660" y="0"/>
                    <a:pt x="10940" y="0"/>
                  </a:cubicBezTo>
                  <a:cubicBezTo>
                    <a:pt x="10940" y="0"/>
                    <a:pt x="11221" y="0"/>
                    <a:pt x="11221" y="0"/>
                  </a:cubicBezTo>
                  <a:cubicBezTo>
                    <a:pt x="15709" y="2363"/>
                    <a:pt x="15709" y="2363"/>
                    <a:pt x="15709" y="2363"/>
                  </a:cubicBezTo>
                  <a:cubicBezTo>
                    <a:pt x="16270" y="2700"/>
                    <a:pt x="16551" y="3375"/>
                    <a:pt x="16551" y="3713"/>
                  </a:cubicBezTo>
                  <a:cubicBezTo>
                    <a:pt x="16551" y="8775"/>
                    <a:pt x="16551" y="8775"/>
                    <a:pt x="16551" y="8775"/>
                  </a:cubicBezTo>
                  <a:cubicBezTo>
                    <a:pt x="21039" y="10800"/>
                    <a:pt x="21039" y="10800"/>
                    <a:pt x="21039" y="10800"/>
                  </a:cubicBezTo>
                  <a:cubicBezTo>
                    <a:pt x="21319" y="11137"/>
                    <a:pt x="21600" y="11812"/>
                    <a:pt x="21600" y="12487"/>
                  </a:cubicBezTo>
                  <a:lnTo>
                    <a:pt x="21600" y="17212"/>
                  </a:lnTo>
                  <a:close/>
                  <a:moveTo>
                    <a:pt x="9818" y="12150"/>
                  </a:moveTo>
                  <a:cubicBezTo>
                    <a:pt x="5610" y="10125"/>
                    <a:pt x="5610" y="10125"/>
                    <a:pt x="5610" y="10125"/>
                  </a:cubicBezTo>
                  <a:cubicBezTo>
                    <a:pt x="1683" y="12150"/>
                    <a:pt x="1683" y="12150"/>
                    <a:pt x="1683" y="12150"/>
                  </a:cubicBezTo>
                  <a:cubicBezTo>
                    <a:pt x="5610" y="14175"/>
                    <a:pt x="5610" y="14175"/>
                    <a:pt x="5610" y="14175"/>
                  </a:cubicBezTo>
                  <a:lnTo>
                    <a:pt x="9818" y="12150"/>
                  </a:lnTo>
                  <a:close/>
                  <a:moveTo>
                    <a:pt x="10099" y="17212"/>
                  </a:moveTo>
                  <a:cubicBezTo>
                    <a:pt x="10099" y="13500"/>
                    <a:pt x="10099" y="13500"/>
                    <a:pt x="10099" y="13500"/>
                  </a:cubicBezTo>
                  <a:cubicBezTo>
                    <a:pt x="6452" y="15525"/>
                    <a:pt x="6452" y="15525"/>
                    <a:pt x="6452" y="15525"/>
                  </a:cubicBezTo>
                  <a:cubicBezTo>
                    <a:pt x="6452" y="19575"/>
                    <a:pt x="6452" y="19575"/>
                    <a:pt x="6452" y="19575"/>
                  </a:cubicBezTo>
                  <a:lnTo>
                    <a:pt x="10099" y="17212"/>
                  </a:lnTo>
                  <a:close/>
                  <a:moveTo>
                    <a:pt x="15148" y="3713"/>
                  </a:moveTo>
                  <a:cubicBezTo>
                    <a:pt x="10940" y="1688"/>
                    <a:pt x="10940" y="1688"/>
                    <a:pt x="10940" y="1688"/>
                  </a:cubicBezTo>
                  <a:cubicBezTo>
                    <a:pt x="6452" y="3713"/>
                    <a:pt x="6452" y="3713"/>
                    <a:pt x="6452" y="3713"/>
                  </a:cubicBezTo>
                  <a:cubicBezTo>
                    <a:pt x="10940" y="6075"/>
                    <a:pt x="10940" y="6075"/>
                    <a:pt x="10940" y="6075"/>
                  </a:cubicBezTo>
                  <a:lnTo>
                    <a:pt x="15148" y="3713"/>
                  </a:lnTo>
                  <a:close/>
                  <a:moveTo>
                    <a:pt x="15429" y="8775"/>
                  </a:moveTo>
                  <a:cubicBezTo>
                    <a:pt x="15429" y="5400"/>
                    <a:pt x="15429" y="5400"/>
                    <a:pt x="15429" y="5400"/>
                  </a:cubicBezTo>
                  <a:cubicBezTo>
                    <a:pt x="11501" y="7425"/>
                    <a:pt x="11501" y="7425"/>
                    <a:pt x="11501" y="7425"/>
                  </a:cubicBezTo>
                  <a:cubicBezTo>
                    <a:pt x="11501" y="10800"/>
                    <a:pt x="11501" y="10800"/>
                    <a:pt x="11501" y="10800"/>
                  </a:cubicBezTo>
                  <a:lnTo>
                    <a:pt x="15429" y="8775"/>
                  </a:lnTo>
                  <a:close/>
                  <a:moveTo>
                    <a:pt x="19917" y="12150"/>
                  </a:moveTo>
                  <a:cubicBezTo>
                    <a:pt x="15990" y="10125"/>
                    <a:pt x="15990" y="10125"/>
                    <a:pt x="15990" y="10125"/>
                  </a:cubicBezTo>
                  <a:cubicBezTo>
                    <a:pt x="11782" y="12150"/>
                    <a:pt x="11782" y="12150"/>
                    <a:pt x="11782" y="12150"/>
                  </a:cubicBezTo>
                  <a:cubicBezTo>
                    <a:pt x="15990" y="14175"/>
                    <a:pt x="15990" y="14175"/>
                    <a:pt x="15990" y="14175"/>
                  </a:cubicBezTo>
                  <a:lnTo>
                    <a:pt x="19917" y="12150"/>
                  </a:lnTo>
                  <a:close/>
                  <a:moveTo>
                    <a:pt x="20478" y="17212"/>
                  </a:moveTo>
                  <a:cubicBezTo>
                    <a:pt x="20478" y="13500"/>
                    <a:pt x="20478" y="13500"/>
                    <a:pt x="20478" y="13500"/>
                  </a:cubicBezTo>
                  <a:cubicBezTo>
                    <a:pt x="16551" y="15525"/>
                    <a:pt x="16551" y="15525"/>
                    <a:pt x="16551" y="15525"/>
                  </a:cubicBezTo>
                  <a:cubicBezTo>
                    <a:pt x="16551" y="19575"/>
                    <a:pt x="16551" y="19575"/>
                    <a:pt x="16551" y="19575"/>
                  </a:cubicBezTo>
                  <a:lnTo>
                    <a:pt x="20478" y="17212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3" tIns="45713" rIns="45713" bIns="45713" numCol="1" anchor="t">
              <a:noAutofit/>
            </a:bodyPr>
            <a:lstStyle/>
            <a:p>
              <a:pPr defTabSz="457200">
                <a:defRPr sz="2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>
                <a:solidFill>
                  <a:schemeClr val="bg2">
                    <a:lumMod val="25000"/>
                  </a:schemeClr>
                </a:solidFill>
                <a:latin typeface="AvantGarde Bk BT" panose="020B0402020202020204" charset="0"/>
                <a:ea typeface="AvantGarde Bk BT" panose="020B0402020202020204" charset="0"/>
                <a:cs typeface="+mn-ea"/>
                <a:sym typeface="+mn-lt"/>
              </a:endParaRPr>
            </a:p>
          </p:txBody>
        </p:sp>
        <p:sp>
          <p:nvSpPr>
            <p:cNvPr id="8" name="Shape 5306"/>
            <p:cNvSpPr/>
            <p:nvPr/>
          </p:nvSpPr>
          <p:spPr>
            <a:xfrm>
              <a:off x="3128825" y="2580505"/>
              <a:ext cx="269420" cy="249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94" y="12000"/>
                  </a:moveTo>
                  <a:cubicBezTo>
                    <a:pt x="14294" y="12000"/>
                    <a:pt x="14294" y="12343"/>
                    <a:pt x="14294" y="12343"/>
                  </a:cubicBezTo>
                  <a:cubicBezTo>
                    <a:pt x="12388" y="12343"/>
                    <a:pt x="12388" y="12343"/>
                    <a:pt x="12388" y="12343"/>
                  </a:cubicBezTo>
                  <a:cubicBezTo>
                    <a:pt x="12388" y="12686"/>
                    <a:pt x="12071" y="13029"/>
                    <a:pt x="12071" y="13371"/>
                  </a:cubicBezTo>
                  <a:cubicBezTo>
                    <a:pt x="12388" y="14057"/>
                    <a:pt x="12706" y="14400"/>
                    <a:pt x="13024" y="14743"/>
                  </a:cubicBezTo>
                  <a:cubicBezTo>
                    <a:pt x="13024" y="14743"/>
                    <a:pt x="13024" y="15086"/>
                    <a:pt x="13024" y="15086"/>
                  </a:cubicBezTo>
                  <a:cubicBezTo>
                    <a:pt x="13024" y="15086"/>
                    <a:pt x="13024" y="15086"/>
                    <a:pt x="13024" y="15429"/>
                  </a:cubicBezTo>
                  <a:cubicBezTo>
                    <a:pt x="12706" y="15771"/>
                    <a:pt x="11435" y="17143"/>
                    <a:pt x="11118" y="17143"/>
                  </a:cubicBezTo>
                  <a:cubicBezTo>
                    <a:pt x="11118" y="17143"/>
                    <a:pt x="11118" y="17143"/>
                    <a:pt x="11118" y="17143"/>
                  </a:cubicBezTo>
                  <a:cubicBezTo>
                    <a:pt x="9847" y="16114"/>
                    <a:pt x="9847" y="16114"/>
                    <a:pt x="9847" y="16114"/>
                  </a:cubicBezTo>
                  <a:cubicBezTo>
                    <a:pt x="9529" y="16114"/>
                    <a:pt x="9212" y="16114"/>
                    <a:pt x="8894" y="16457"/>
                  </a:cubicBezTo>
                  <a:cubicBezTo>
                    <a:pt x="8894" y="16800"/>
                    <a:pt x="8576" y="17486"/>
                    <a:pt x="8576" y="18171"/>
                  </a:cubicBezTo>
                  <a:cubicBezTo>
                    <a:pt x="8576" y="18514"/>
                    <a:pt x="8259" y="18514"/>
                    <a:pt x="8259" y="18514"/>
                  </a:cubicBezTo>
                  <a:cubicBezTo>
                    <a:pt x="6035" y="18514"/>
                    <a:pt x="6035" y="18514"/>
                    <a:pt x="6035" y="18514"/>
                  </a:cubicBezTo>
                  <a:cubicBezTo>
                    <a:pt x="6035" y="18514"/>
                    <a:pt x="5718" y="18514"/>
                    <a:pt x="5718" y="18171"/>
                  </a:cubicBezTo>
                  <a:cubicBezTo>
                    <a:pt x="5400" y="16457"/>
                    <a:pt x="5400" y="16457"/>
                    <a:pt x="5400" y="16457"/>
                  </a:cubicBezTo>
                  <a:cubicBezTo>
                    <a:pt x="5082" y="16114"/>
                    <a:pt x="5082" y="16114"/>
                    <a:pt x="4765" y="16114"/>
                  </a:cubicBezTo>
                  <a:cubicBezTo>
                    <a:pt x="3494" y="17143"/>
                    <a:pt x="3494" y="17143"/>
                    <a:pt x="3494" y="17143"/>
                  </a:cubicBezTo>
                  <a:cubicBezTo>
                    <a:pt x="3176" y="17143"/>
                    <a:pt x="3176" y="17143"/>
                    <a:pt x="3176" y="17143"/>
                  </a:cubicBezTo>
                  <a:cubicBezTo>
                    <a:pt x="3176" y="17143"/>
                    <a:pt x="2859" y="17143"/>
                    <a:pt x="2859" y="17143"/>
                  </a:cubicBezTo>
                  <a:cubicBezTo>
                    <a:pt x="2541" y="16800"/>
                    <a:pt x="1271" y="15429"/>
                    <a:pt x="1271" y="15086"/>
                  </a:cubicBezTo>
                  <a:cubicBezTo>
                    <a:pt x="1271" y="15086"/>
                    <a:pt x="1271" y="15086"/>
                    <a:pt x="1271" y="14743"/>
                  </a:cubicBezTo>
                  <a:cubicBezTo>
                    <a:pt x="1588" y="14400"/>
                    <a:pt x="1906" y="14057"/>
                    <a:pt x="2224" y="13371"/>
                  </a:cubicBezTo>
                  <a:cubicBezTo>
                    <a:pt x="2224" y="13029"/>
                    <a:pt x="1906" y="12686"/>
                    <a:pt x="1906" y="12343"/>
                  </a:cubicBezTo>
                  <a:cubicBezTo>
                    <a:pt x="318" y="12000"/>
                    <a:pt x="318" y="12000"/>
                    <a:pt x="318" y="12000"/>
                  </a:cubicBezTo>
                  <a:cubicBezTo>
                    <a:pt x="0" y="12000"/>
                    <a:pt x="0" y="12000"/>
                    <a:pt x="0" y="11657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9257"/>
                    <a:pt x="0" y="9257"/>
                    <a:pt x="318" y="9257"/>
                  </a:cubicBezTo>
                  <a:cubicBezTo>
                    <a:pt x="1906" y="8914"/>
                    <a:pt x="1906" y="8914"/>
                    <a:pt x="1906" y="8914"/>
                  </a:cubicBezTo>
                  <a:cubicBezTo>
                    <a:pt x="1906" y="8571"/>
                    <a:pt x="2224" y="8229"/>
                    <a:pt x="2224" y="7886"/>
                  </a:cubicBezTo>
                  <a:cubicBezTo>
                    <a:pt x="1906" y="7543"/>
                    <a:pt x="1588" y="6857"/>
                    <a:pt x="1271" y="6514"/>
                  </a:cubicBezTo>
                  <a:cubicBezTo>
                    <a:pt x="1271" y="6514"/>
                    <a:pt x="1271" y="6514"/>
                    <a:pt x="1271" y="6171"/>
                  </a:cubicBezTo>
                  <a:cubicBezTo>
                    <a:pt x="1271" y="6171"/>
                    <a:pt x="1271" y="6171"/>
                    <a:pt x="1271" y="6171"/>
                  </a:cubicBezTo>
                  <a:cubicBezTo>
                    <a:pt x="1588" y="5829"/>
                    <a:pt x="2859" y="4114"/>
                    <a:pt x="3176" y="4114"/>
                  </a:cubicBezTo>
                  <a:cubicBezTo>
                    <a:pt x="3176" y="4114"/>
                    <a:pt x="3176" y="4114"/>
                    <a:pt x="3494" y="4457"/>
                  </a:cubicBezTo>
                  <a:cubicBezTo>
                    <a:pt x="4765" y="5486"/>
                    <a:pt x="4765" y="5486"/>
                    <a:pt x="4765" y="5486"/>
                  </a:cubicBezTo>
                  <a:cubicBezTo>
                    <a:pt x="5082" y="5143"/>
                    <a:pt x="5082" y="5143"/>
                    <a:pt x="5400" y="5143"/>
                  </a:cubicBezTo>
                  <a:cubicBezTo>
                    <a:pt x="5718" y="4457"/>
                    <a:pt x="5718" y="3771"/>
                    <a:pt x="5718" y="3086"/>
                  </a:cubicBezTo>
                  <a:cubicBezTo>
                    <a:pt x="5718" y="3086"/>
                    <a:pt x="6035" y="2743"/>
                    <a:pt x="6035" y="2743"/>
                  </a:cubicBezTo>
                  <a:cubicBezTo>
                    <a:pt x="8259" y="2743"/>
                    <a:pt x="8259" y="2743"/>
                    <a:pt x="8259" y="2743"/>
                  </a:cubicBezTo>
                  <a:cubicBezTo>
                    <a:pt x="8259" y="2743"/>
                    <a:pt x="8576" y="3086"/>
                    <a:pt x="8576" y="3086"/>
                  </a:cubicBezTo>
                  <a:cubicBezTo>
                    <a:pt x="8894" y="5143"/>
                    <a:pt x="8894" y="5143"/>
                    <a:pt x="8894" y="5143"/>
                  </a:cubicBezTo>
                  <a:cubicBezTo>
                    <a:pt x="9212" y="5143"/>
                    <a:pt x="9529" y="5143"/>
                    <a:pt x="9847" y="5486"/>
                  </a:cubicBezTo>
                  <a:cubicBezTo>
                    <a:pt x="11118" y="4457"/>
                    <a:pt x="11118" y="4457"/>
                    <a:pt x="11118" y="4457"/>
                  </a:cubicBezTo>
                  <a:cubicBezTo>
                    <a:pt x="11118" y="4114"/>
                    <a:pt x="11118" y="4114"/>
                    <a:pt x="11118" y="4114"/>
                  </a:cubicBezTo>
                  <a:cubicBezTo>
                    <a:pt x="11435" y="4114"/>
                    <a:pt x="11435" y="4114"/>
                    <a:pt x="11435" y="4457"/>
                  </a:cubicBezTo>
                  <a:cubicBezTo>
                    <a:pt x="11753" y="4457"/>
                    <a:pt x="13024" y="5829"/>
                    <a:pt x="13024" y="6171"/>
                  </a:cubicBezTo>
                  <a:cubicBezTo>
                    <a:pt x="13024" y="6514"/>
                    <a:pt x="13024" y="6514"/>
                    <a:pt x="13024" y="6514"/>
                  </a:cubicBezTo>
                  <a:cubicBezTo>
                    <a:pt x="12706" y="6857"/>
                    <a:pt x="12388" y="7543"/>
                    <a:pt x="12071" y="7886"/>
                  </a:cubicBezTo>
                  <a:cubicBezTo>
                    <a:pt x="12071" y="8229"/>
                    <a:pt x="12388" y="8571"/>
                    <a:pt x="12388" y="8914"/>
                  </a:cubicBezTo>
                  <a:cubicBezTo>
                    <a:pt x="14294" y="9257"/>
                    <a:pt x="14294" y="9257"/>
                    <a:pt x="14294" y="9257"/>
                  </a:cubicBezTo>
                  <a:cubicBezTo>
                    <a:pt x="14294" y="9257"/>
                    <a:pt x="14294" y="9257"/>
                    <a:pt x="14294" y="9600"/>
                  </a:cubicBezTo>
                  <a:lnTo>
                    <a:pt x="14294" y="12000"/>
                  </a:lnTo>
                  <a:close/>
                  <a:moveTo>
                    <a:pt x="7306" y="7543"/>
                  </a:moveTo>
                  <a:cubicBezTo>
                    <a:pt x="5718" y="7543"/>
                    <a:pt x="4129" y="8914"/>
                    <a:pt x="4129" y="10629"/>
                  </a:cubicBezTo>
                  <a:cubicBezTo>
                    <a:pt x="4129" y="12343"/>
                    <a:pt x="5718" y="13714"/>
                    <a:pt x="7306" y="13714"/>
                  </a:cubicBezTo>
                  <a:cubicBezTo>
                    <a:pt x="8894" y="13714"/>
                    <a:pt x="10165" y="12343"/>
                    <a:pt x="10165" y="10629"/>
                  </a:cubicBezTo>
                  <a:cubicBezTo>
                    <a:pt x="10165" y="8914"/>
                    <a:pt x="8894" y="7543"/>
                    <a:pt x="7306" y="7543"/>
                  </a:cubicBezTo>
                  <a:close/>
                  <a:moveTo>
                    <a:pt x="21600" y="5143"/>
                  </a:moveTo>
                  <a:cubicBezTo>
                    <a:pt x="21600" y="5486"/>
                    <a:pt x="20329" y="5486"/>
                    <a:pt x="20012" y="5486"/>
                  </a:cubicBezTo>
                  <a:cubicBezTo>
                    <a:pt x="20012" y="5829"/>
                    <a:pt x="19694" y="6171"/>
                    <a:pt x="19694" y="6171"/>
                  </a:cubicBezTo>
                  <a:cubicBezTo>
                    <a:pt x="19694" y="6514"/>
                    <a:pt x="20329" y="7886"/>
                    <a:pt x="20329" y="7886"/>
                  </a:cubicBezTo>
                  <a:cubicBezTo>
                    <a:pt x="20329" y="7886"/>
                    <a:pt x="20329" y="7886"/>
                    <a:pt x="20329" y="8229"/>
                  </a:cubicBezTo>
                  <a:cubicBezTo>
                    <a:pt x="20012" y="8229"/>
                    <a:pt x="18741" y="8914"/>
                    <a:pt x="18741" y="8914"/>
                  </a:cubicBezTo>
                  <a:cubicBezTo>
                    <a:pt x="18741" y="8914"/>
                    <a:pt x="17788" y="7543"/>
                    <a:pt x="17788" y="7543"/>
                  </a:cubicBezTo>
                  <a:cubicBezTo>
                    <a:pt x="17471" y="7543"/>
                    <a:pt x="17471" y="7543"/>
                    <a:pt x="17471" y="7543"/>
                  </a:cubicBezTo>
                  <a:cubicBezTo>
                    <a:pt x="17153" y="7543"/>
                    <a:pt x="17153" y="7543"/>
                    <a:pt x="17153" y="7543"/>
                  </a:cubicBezTo>
                  <a:cubicBezTo>
                    <a:pt x="16835" y="7543"/>
                    <a:pt x="15882" y="8914"/>
                    <a:pt x="15882" y="8914"/>
                  </a:cubicBezTo>
                  <a:cubicBezTo>
                    <a:pt x="15882" y="8914"/>
                    <a:pt x="14612" y="8229"/>
                    <a:pt x="14612" y="8229"/>
                  </a:cubicBezTo>
                  <a:cubicBezTo>
                    <a:pt x="14294" y="7886"/>
                    <a:pt x="14294" y="7886"/>
                    <a:pt x="14294" y="7886"/>
                  </a:cubicBezTo>
                  <a:cubicBezTo>
                    <a:pt x="14294" y="7886"/>
                    <a:pt x="14929" y="6514"/>
                    <a:pt x="14929" y="6171"/>
                  </a:cubicBezTo>
                  <a:cubicBezTo>
                    <a:pt x="14929" y="6171"/>
                    <a:pt x="14612" y="5829"/>
                    <a:pt x="14612" y="5486"/>
                  </a:cubicBezTo>
                  <a:cubicBezTo>
                    <a:pt x="14294" y="5486"/>
                    <a:pt x="13024" y="5486"/>
                    <a:pt x="13024" y="5143"/>
                  </a:cubicBezTo>
                  <a:cubicBezTo>
                    <a:pt x="13024" y="3429"/>
                    <a:pt x="13024" y="3429"/>
                    <a:pt x="13024" y="3429"/>
                  </a:cubicBezTo>
                  <a:cubicBezTo>
                    <a:pt x="13024" y="3429"/>
                    <a:pt x="14294" y="3086"/>
                    <a:pt x="14612" y="3086"/>
                  </a:cubicBezTo>
                  <a:cubicBezTo>
                    <a:pt x="14612" y="3086"/>
                    <a:pt x="14929" y="2743"/>
                    <a:pt x="14929" y="2400"/>
                  </a:cubicBezTo>
                  <a:cubicBezTo>
                    <a:pt x="14929" y="2400"/>
                    <a:pt x="14294" y="1029"/>
                    <a:pt x="14294" y="686"/>
                  </a:cubicBezTo>
                  <a:cubicBezTo>
                    <a:pt x="14294" y="686"/>
                    <a:pt x="14294" y="686"/>
                    <a:pt x="14612" y="686"/>
                  </a:cubicBezTo>
                  <a:cubicBezTo>
                    <a:pt x="14612" y="686"/>
                    <a:pt x="15882" y="0"/>
                    <a:pt x="15882" y="0"/>
                  </a:cubicBezTo>
                  <a:cubicBezTo>
                    <a:pt x="15882" y="0"/>
                    <a:pt x="16835" y="1029"/>
                    <a:pt x="17153" y="1371"/>
                  </a:cubicBezTo>
                  <a:cubicBezTo>
                    <a:pt x="17153" y="1371"/>
                    <a:pt x="17153" y="1371"/>
                    <a:pt x="17471" y="1371"/>
                  </a:cubicBezTo>
                  <a:cubicBezTo>
                    <a:pt x="17471" y="1371"/>
                    <a:pt x="17471" y="1371"/>
                    <a:pt x="17788" y="1371"/>
                  </a:cubicBezTo>
                  <a:cubicBezTo>
                    <a:pt x="18106" y="686"/>
                    <a:pt x="18424" y="343"/>
                    <a:pt x="18741" y="0"/>
                  </a:cubicBezTo>
                  <a:cubicBezTo>
                    <a:pt x="18741" y="0"/>
                    <a:pt x="18741" y="0"/>
                    <a:pt x="18741" y="0"/>
                  </a:cubicBezTo>
                  <a:cubicBezTo>
                    <a:pt x="18741" y="0"/>
                    <a:pt x="20012" y="686"/>
                    <a:pt x="20329" y="686"/>
                  </a:cubicBezTo>
                  <a:cubicBezTo>
                    <a:pt x="20329" y="686"/>
                    <a:pt x="20329" y="686"/>
                    <a:pt x="20329" y="686"/>
                  </a:cubicBezTo>
                  <a:cubicBezTo>
                    <a:pt x="20329" y="1029"/>
                    <a:pt x="19694" y="2400"/>
                    <a:pt x="19694" y="2400"/>
                  </a:cubicBezTo>
                  <a:cubicBezTo>
                    <a:pt x="19694" y="2743"/>
                    <a:pt x="20012" y="3086"/>
                    <a:pt x="20012" y="3086"/>
                  </a:cubicBezTo>
                  <a:cubicBezTo>
                    <a:pt x="20329" y="3086"/>
                    <a:pt x="21600" y="3429"/>
                    <a:pt x="21600" y="3429"/>
                  </a:cubicBezTo>
                  <a:lnTo>
                    <a:pt x="21600" y="5143"/>
                  </a:lnTo>
                  <a:close/>
                  <a:moveTo>
                    <a:pt x="21600" y="17829"/>
                  </a:moveTo>
                  <a:cubicBezTo>
                    <a:pt x="21600" y="17829"/>
                    <a:pt x="20329" y="18171"/>
                    <a:pt x="20012" y="18171"/>
                  </a:cubicBezTo>
                  <a:cubicBezTo>
                    <a:pt x="20012" y="18514"/>
                    <a:pt x="19694" y="18514"/>
                    <a:pt x="19694" y="18857"/>
                  </a:cubicBezTo>
                  <a:cubicBezTo>
                    <a:pt x="19694" y="19200"/>
                    <a:pt x="20329" y="20229"/>
                    <a:pt x="20329" y="20571"/>
                  </a:cubicBezTo>
                  <a:cubicBezTo>
                    <a:pt x="20329" y="20571"/>
                    <a:pt x="20329" y="20571"/>
                    <a:pt x="20329" y="20571"/>
                  </a:cubicBezTo>
                  <a:cubicBezTo>
                    <a:pt x="20012" y="20571"/>
                    <a:pt x="18741" y="21600"/>
                    <a:pt x="18741" y="21600"/>
                  </a:cubicBezTo>
                  <a:cubicBezTo>
                    <a:pt x="18741" y="21600"/>
                    <a:pt x="17788" y="20229"/>
                    <a:pt x="17788" y="20229"/>
                  </a:cubicBezTo>
                  <a:cubicBezTo>
                    <a:pt x="17471" y="20229"/>
                    <a:pt x="17471" y="20229"/>
                    <a:pt x="17471" y="20229"/>
                  </a:cubicBezTo>
                  <a:cubicBezTo>
                    <a:pt x="17153" y="20229"/>
                    <a:pt x="17153" y="20229"/>
                    <a:pt x="17153" y="20229"/>
                  </a:cubicBezTo>
                  <a:cubicBezTo>
                    <a:pt x="16835" y="20229"/>
                    <a:pt x="15882" y="21600"/>
                    <a:pt x="15882" y="21600"/>
                  </a:cubicBezTo>
                  <a:cubicBezTo>
                    <a:pt x="15882" y="21600"/>
                    <a:pt x="14612" y="20571"/>
                    <a:pt x="14612" y="20571"/>
                  </a:cubicBezTo>
                  <a:cubicBezTo>
                    <a:pt x="14294" y="20571"/>
                    <a:pt x="14294" y="20571"/>
                    <a:pt x="14294" y="20571"/>
                  </a:cubicBezTo>
                  <a:cubicBezTo>
                    <a:pt x="14294" y="20229"/>
                    <a:pt x="14929" y="19200"/>
                    <a:pt x="14929" y="18857"/>
                  </a:cubicBezTo>
                  <a:cubicBezTo>
                    <a:pt x="14929" y="18514"/>
                    <a:pt x="14612" y="18514"/>
                    <a:pt x="14612" y="18171"/>
                  </a:cubicBezTo>
                  <a:cubicBezTo>
                    <a:pt x="14294" y="18171"/>
                    <a:pt x="13024" y="17829"/>
                    <a:pt x="13024" y="17829"/>
                  </a:cubicBezTo>
                  <a:cubicBezTo>
                    <a:pt x="13024" y="16114"/>
                    <a:pt x="13024" y="16114"/>
                    <a:pt x="13024" y="16114"/>
                  </a:cubicBezTo>
                  <a:cubicBezTo>
                    <a:pt x="13024" y="15771"/>
                    <a:pt x="14294" y="15771"/>
                    <a:pt x="14612" y="15771"/>
                  </a:cubicBezTo>
                  <a:cubicBezTo>
                    <a:pt x="14612" y="15429"/>
                    <a:pt x="14929" y="15429"/>
                    <a:pt x="14929" y="15086"/>
                  </a:cubicBezTo>
                  <a:cubicBezTo>
                    <a:pt x="14929" y="14743"/>
                    <a:pt x="14294" y="13714"/>
                    <a:pt x="14294" y="13371"/>
                  </a:cubicBezTo>
                  <a:cubicBezTo>
                    <a:pt x="14294" y="13371"/>
                    <a:pt x="14294" y="13371"/>
                    <a:pt x="14612" y="13371"/>
                  </a:cubicBezTo>
                  <a:cubicBezTo>
                    <a:pt x="14612" y="13371"/>
                    <a:pt x="15882" y="12343"/>
                    <a:pt x="15882" y="12343"/>
                  </a:cubicBezTo>
                  <a:cubicBezTo>
                    <a:pt x="15882" y="12343"/>
                    <a:pt x="16835" y="13714"/>
                    <a:pt x="17153" y="13714"/>
                  </a:cubicBezTo>
                  <a:cubicBezTo>
                    <a:pt x="17153" y="13714"/>
                    <a:pt x="17153" y="13714"/>
                    <a:pt x="17471" y="13714"/>
                  </a:cubicBezTo>
                  <a:cubicBezTo>
                    <a:pt x="17471" y="13714"/>
                    <a:pt x="17471" y="13714"/>
                    <a:pt x="17788" y="13714"/>
                  </a:cubicBezTo>
                  <a:cubicBezTo>
                    <a:pt x="18106" y="13371"/>
                    <a:pt x="18424" y="13029"/>
                    <a:pt x="18741" y="12343"/>
                  </a:cubicBezTo>
                  <a:cubicBezTo>
                    <a:pt x="18741" y="12343"/>
                    <a:pt x="18741" y="12343"/>
                    <a:pt x="18741" y="12343"/>
                  </a:cubicBezTo>
                  <a:cubicBezTo>
                    <a:pt x="18741" y="12343"/>
                    <a:pt x="20012" y="13371"/>
                    <a:pt x="20329" y="13371"/>
                  </a:cubicBezTo>
                  <a:cubicBezTo>
                    <a:pt x="20329" y="13371"/>
                    <a:pt x="20329" y="13371"/>
                    <a:pt x="20329" y="13371"/>
                  </a:cubicBezTo>
                  <a:cubicBezTo>
                    <a:pt x="20329" y="13714"/>
                    <a:pt x="19694" y="14743"/>
                    <a:pt x="19694" y="15086"/>
                  </a:cubicBezTo>
                  <a:cubicBezTo>
                    <a:pt x="19694" y="15429"/>
                    <a:pt x="20012" y="15429"/>
                    <a:pt x="20012" y="15771"/>
                  </a:cubicBezTo>
                  <a:cubicBezTo>
                    <a:pt x="20329" y="15771"/>
                    <a:pt x="21600" y="15771"/>
                    <a:pt x="21600" y="16114"/>
                  </a:cubicBezTo>
                  <a:lnTo>
                    <a:pt x="21600" y="17829"/>
                  </a:lnTo>
                  <a:close/>
                  <a:moveTo>
                    <a:pt x="17471" y="2743"/>
                  </a:moveTo>
                  <a:cubicBezTo>
                    <a:pt x="16518" y="2743"/>
                    <a:pt x="15882" y="3429"/>
                    <a:pt x="15882" y="4457"/>
                  </a:cubicBezTo>
                  <a:cubicBezTo>
                    <a:pt x="15882" y="5143"/>
                    <a:pt x="16518" y="5829"/>
                    <a:pt x="17471" y="5829"/>
                  </a:cubicBezTo>
                  <a:cubicBezTo>
                    <a:pt x="18106" y="5829"/>
                    <a:pt x="18741" y="5143"/>
                    <a:pt x="18741" y="4457"/>
                  </a:cubicBezTo>
                  <a:cubicBezTo>
                    <a:pt x="18741" y="3429"/>
                    <a:pt x="18106" y="2743"/>
                    <a:pt x="17471" y="2743"/>
                  </a:cubicBezTo>
                  <a:close/>
                  <a:moveTo>
                    <a:pt x="17471" y="15429"/>
                  </a:moveTo>
                  <a:cubicBezTo>
                    <a:pt x="16518" y="15429"/>
                    <a:pt x="15882" y="16114"/>
                    <a:pt x="15882" y="16800"/>
                  </a:cubicBezTo>
                  <a:cubicBezTo>
                    <a:pt x="15882" y="17829"/>
                    <a:pt x="16518" y="18514"/>
                    <a:pt x="17471" y="18514"/>
                  </a:cubicBezTo>
                  <a:cubicBezTo>
                    <a:pt x="18106" y="18514"/>
                    <a:pt x="18741" y="17829"/>
                    <a:pt x="18741" y="16800"/>
                  </a:cubicBezTo>
                  <a:cubicBezTo>
                    <a:pt x="18741" y="16114"/>
                    <a:pt x="18106" y="15429"/>
                    <a:pt x="17471" y="1542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3" tIns="45713" rIns="45713" bIns="45713" numCol="1" anchor="t">
              <a:noAutofit/>
            </a:bodyPr>
            <a:lstStyle/>
            <a:p>
              <a:pPr defTabSz="457200">
                <a:defRPr sz="2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>
                <a:solidFill>
                  <a:schemeClr val="bg2">
                    <a:lumMod val="25000"/>
                  </a:schemeClr>
                </a:solidFill>
                <a:latin typeface="AvantGarde Bk BT" panose="020B0402020202020204" charset="0"/>
                <a:ea typeface="AvantGarde Bk BT" panose="020B0402020202020204" charset="0"/>
                <a:cs typeface="+mn-ea"/>
                <a:sym typeface="+mn-lt"/>
              </a:endParaRPr>
            </a:p>
          </p:txBody>
        </p:sp>
        <p:cxnSp>
          <p:nvCxnSpPr>
            <p:cNvPr id="9" name="Elbow Connector 61"/>
            <p:cNvCxnSpPr/>
            <p:nvPr/>
          </p:nvCxnSpPr>
          <p:spPr>
            <a:xfrm flipV="1">
              <a:off x="7299808" y="2932345"/>
              <a:ext cx="1552099" cy="697877"/>
            </a:xfrm>
            <a:prstGeom prst="bentConnector3">
              <a:avLst>
                <a:gd name="adj1" fmla="val 1063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62"/>
            <p:cNvSpPr/>
            <p:nvPr/>
          </p:nvSpPr>
          <p:spPr>
            <a:xfrm>
              <a:off x="8598554" y="2631588"/>
              <a:ext cx="671640" cy="6716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Shape 5332"/>
            <p:cNvSpPr/>
            <p:nvPr/>
          </p:nvSpPr>
          <p:spPr>
            <a:xfrm>
              <a:off x="8817075" y="2858356"/>
              <a:ext cx="234597" cy="218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61" y="14531"/>
                  </a:moveTo>
                  <a:cubicBezTo>
                    <a:pt x="1464" y="14531"/>
                    <a:pt x="0" y="11782"/>
                    <a:pt x="0" y="9818"/>
                  </a:cubicBezTo>
                  <a:cubicBezTo>
                    <a:pt x="0" y="8247"/>
                    <a:pt x="732" y="7069"/>
                    <a:pt x="2197" y="7069"/>
                  </a:cubicBezTo>
                  <a:cubicBezTo>
                    <a:pt x="4027" y="7069"/>
                    <a:pt x="5492" y="9818"/>
                    <a:pt x="5492" y="11782"/>
                  </a:cubicBezTo>
                  <a:cubicBezTo>
                    <a:pt x="5492" y="12960"/>
                    <a:pt x="5125" y="14531"/>
                    <a:pt x="3661" y="14531"/>
                  </a:cubicBezTo>
                  <a:close/>
                  <a:moveTo>
                    <a:pt x="18305" y="19636"/>
                  </a:moveTo>
                  <a:cubicBezTo>
                    <a:pt x="18305" y="21207"/>
                    <a:pt x="16841" y="21600"/>
                    <a:pt x="15742" y="21600"/>
                  </a:cubicBezTo>
                  <a:cubicBezTo>
                    <a:pt x="13912" y="21600"/>
                    <a:pt x="12447" y="20422"/>
                    <a:pt x="10617" y="20422"/>
                  </a:cubicBezTo>
                  <a:cubicBezTo>
                    <a:pt x="9153" y="20422"/>
                    <a:pt x="7688" y="21600"/>
                    <a:pt x="5492" y="21600"/>
                  </a:cubicBezTo>
                  <a:cubicBezTo>
                    <a:pt x="4393" y="21600"/>
                    <a:pt x="3295" y="21207"/>
                    <a:pt x="3295" y="19636"/>
                  </a:cubicBezTo>
                  <a:cubicBezTo>
                    <a:pt x="3295" y="16102"/>
                    <a:pt x="7688" y="11389"/>
                    <a:pt x="10617" y="11389"/>
                  </a:cubicBezTo>
                  <a:cubicBezTo>
                    <a:pt x="13912" y="11389"/>
                    <a:pt x="18305" y="16102"/>
                    <a:pt x="18305" y="19636"/>
                  </a:cubicBezTo>
                  <a:close/>
                  <a:moveTo>
                    <a:pt x="7688" y="8247"/>
                  </a:moveTo>
                  <a:cubicBezTo>
                    <a:pt x="5492" y="8247"/>
                    <a:pt x="4393" y="5498"/>
                    <a:pt x="4393" y="3535"/>
                  </a:cubicBezTo>
                  <a:cubicBezTo>
                    <a:pt x="4393" y="1964"/>
                    <a:pt x="5125" y="0"/>
                    <a:pt x="6590" y="0"/>
                  </a:cubicBezTo>
                  <a:cubicBezTo>
                    <a:pt x="8786" y="0"/>
                    <a:pt x="10251" y="3142"/>
                    <a:pt x="10251" y="5105"/>
                  </a:cubicBezTo>
                  <a:cubicBezTo>
                    <a:pt x="10251" y="6676"/>
                    <a:pt x="9519" y="8247"/>
                    <a:pt x="7688" y="8247"/>
                  </a:cubicBezTo>
                  <a:close/>
                  <a:moveTo>
                    <a:pt x="11349" y="5105"/>
                  </a:moveTo>
                  <a:cubicBezTo>
                    <a:pt x="11349" y="3142"/>
                    <a:pt x="12814" y="0"/>
                    <a:pt x="15010" y="0"/>
                  </a:cubicBezTo>
                  <a:cubicBezTo>
                    <a:pt x="16475" y="0"/>
                    <a:pt x="17207" y="1964"/>
                    <a:pt x="17207" y="3535"/>
                  </a:cubicBezTo>
                  <a:cubicBezTo>
                    <a:pt x="17207" y="5498"/>
                    <a:pt x="16108" y="8247"/>
                    <a:pt x="13912" y="8247"/>
                  </a:cubicBezTo>
                  <a:cubicBezTo>
                    <a:pt x="12081" y="8247"/>
                    <a:pt x="11349" y="6676"/>
                    <a:pt x="11349" y="5105"/>
                  </a:cubicBezTo>
                  <a:close/>
                  <a:moveTo>
                    <a:pt x="21600" y="9818"/>
                  </a:moveTo>
                  <a:cubicBezTo>
                    <a:pt x="21600" y="11782"/>
                    <a:pt x="20136" y="14531"/>
                    <a:pt x="17939" y="14531"/>
                  </a:cubicBezTo>
                  <a:cubicBezTo>
                    <a:pt x="16475" y="14531"/>
                    <a:pt x="16108" y="12960"/>
                    <a:pt x="16108" y="11782"/>
                  </a:cubicBezTo>
                  <a:cubicBezTo>
                    <a:pt x="16108" y="9818"/>
                    <a:pt x="17573" y="7069"/>
                    <a:pt x="19403" y="7069"/>
                  </a:cubicBezTo>
                  <a:cubicBezTo>
                    <a:pt x="20868" y="7069"/>
                    <a:pt x="21600" y="8247"/>
                    <a:pt x="21600" y="981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3" tIns="45713" rIns="45713" bIns="45713" numCol="1" anchor="t">
              <a:noAutofit/>
            </a:bodyPr>
            <a:lstStyle/>
            <a:p>
              <a:pPr defTabSz="457200">
                <a:defRPr sz="2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>
                <a:solidFill>
                  <a:schemeClr val="bg2">
                    <a:lumMod val="25000"/>
                  </a:schemeClr>
                </a:solidFill>
                <a:latin typeface="AvantGarde Bk BT" panose="020B0402020202020204" charset="0"/>
                <a:ea typeface="AvantGarde Bk BT" panose="020B0402020202020204" charset="0"/>
                <a:cs typeface="+mn-ea"/>
                <a:sym typeface="+mn-lt"/>
              </a:endParaRPr>
            </a:p>
          </p:txBody>
        </p:sp>
        <p:cxnSp>
          <p:nvCxnSpPr>
            <p:cNvPr id="12" name="Elbow Connector 66"/>
            <p:cNvCxnSpPr/>
            <p:nvPr/>
          </p:nvCxnSpPr>
          <p:spPr>
            <a:xfrm flipH="1" flipV="1">
              <a:off x="7219073" y="4985424"/>
              <a:ext cx="1552099" cy="697877"/>
            </a:xfrm>
            <a:prstGeom prst="bentConnector3">
              <a:avLst>
                <a:gd name="adj1" fmla="val 9964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67"/>
            <p:cNvSpPr/>
            <p:nvPr/>
          </p:nvSpPr>
          <p:spPr>
            <a:xfrm>
              <a:off x="8483842" y="5347481"/>
              <a:ext cx="671640" cy="6716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Shape 5349"/>
            <p:cNvSpPr/>
            <p:nvPr/>
          </p:nvSpPr>
          <p:spPr>
            <a:xfrm>
              <a:off x="8693199" y="5574250"/>
              <a:ext cx="252925" cy="218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029"/>
                  </a:moveTo>
                  <a:cubicBezTo>
                    <a:pt x="21600" y="20815"/>
                    <a:pt x="20925" y="21600"/>
                    <a:pt x="20250" y="21600"/>
                  </a:cubicBezTo>
                  <a:cubicBezTo>
                    <a:pt x="16537" y="21600"/>
                    <a:pt x="16537" y="21600"/>
                    <a:pt x="16537" y="21600"/>
                  </a:cubicBezTo>
                  <a:cubicBezTo>
                    <a:pt x="15862" y="21600"/>
                    <a:pt x="15187" y="20815"/>
                    <a:pt x="15187" y="20029"/>
                  </a:cubicBezTo>
                  <a:cubicBezTo>
                    <a:pt x="15187" y="15709"/>
                    <a:pt x="15187" y="15709"/>
                    <a:pt x="15187" y="15709"/>
                  </a:cubicBezTo>
                  <a:cubicBezTo>
                    <a:pt x="15187" y="14924"/>
                    <a:pt x="15862" y="14138"/>
                    <a:pt x="16537" y="14138"/>
                  </a:cubicBezTo>
                  <a:cubicBezTo>
                    <a:pt x="17550" y="14138"/>
                    <a:pt x="17550" y="14138"/>
                    <a:pt x="17550" y="14138"/>
                  </a:cubicBezTo>
                  <a:cubicBezTo>
                    <a:pt x="17550" y="11782"/>
                    <a:pt x="17550" y="11782"/>
                    <a:pt x="17550" y="11782"/>
                  </a:cubicBezTo>
                  <a:cubicBezTo>
                    <a:pt x="11475" y="11782"/>
                    <a:pt x="11475" y="11782"/>
                    <a:pt x="11475" y="11782"/>
                  </a:cubicBezTo>
                  <a:cubicBezTo>
                    <a:pt x="11475" y="14138"/>
                    <a:pt x="11475" y="14138"/>
                    <a:pt x="11475" y="14138"/>
                  </a:cubicBezTo>
                  <a:cubicBezTo>
                    <a:pt x="12487" y="14138"/>
                    <a:pt x="12487" y="14138"/>
                    <a:pt x="12487" y="14138"/>
                  </a:cubicBezTo>
                  <a:cubicBezTo>
                    <a:pt x="13162" y="14138"/>
                    <a:pt x="13837" y="14924"/>
                    <a:pt x="13837" y="15709"/>
                  </a:cubicBezTo>
                  <a:cubicBezTo>
                    <a:pt x="13837" y="20029"/>
                    <a:pt x="13837" y="20029"/>
                    <a:pt x="13837" y="20029"/>
                  </a:cubicBezTo>
                  <a:cubicBezTo>
                    <a:pt x="13837" y="20815"/>
                    <a:pt x="13162" y="21600"/>
                    <a:pt x="12487" y="21600"/>
                  </a:cubicBezTo>
                  <a:cubicBezTo>
                    <a:pt x="8775" y="21600"/>
                    <a:pt x="8775" y="21600"/>
                    <a:pt x="8775" y="21600"/>
                  </a:cubicBezTo>
                  <a:cubicBezTo>
                    <a:pt x="8100" y="21600"/>
                    <a:pt x="7763" y="20815"/>
                    <a:pt x="7763" y="20029"/>
                  </a:cubicBezTo>
                  <a:cubicBezTo>
                    <a:pt x="7763" y="15709"/>
                    <a:pt x="7763" y="15709"/>
                    <a:pt x="7763" y="15709"/>
                  </a:cubicBezTo>
                  <a:cubicBezTo>
                    <a:pt x="7763" y="14924"/>
                    <a:pt x="8100" y="14138"/>
                    <a:pt x="8775" y="14138"/>
                  </a:cubicBezTo>
                  <a:cubicBezTo>
                    <a:pt x="9788" y="14138"/>
                    <a:pt x="9788" y="14138"/>
                    <a:pt x="9788" y="14138"/>
                  </a:cubicBezTo>
                  <a:cubicBezTo>
                    <a:pt x="9788" y="11782"/>
                    <a:pt x="9788" y="11782"/>
                    <a:pt x="9788" y="11782"/>
                  </a:cubicBezTo>
                  <a:cubicBezTo>
                    <a:pt x="3713" y="11782"/>
                    <a:pt x="3713" y="11782"/>
                    <a:pt x="3713" y="11782"/>
                  </a:cubicBezTo>
                  <a:cubicBezTo>
                    <a:pt x="3713" y="14138"/>
                    <a:pt x="3713" y="14138"/>
                    <a:pt x="3713" y="14138"/>
                  </a:cubicBezTo>
                  <a:cubicBezTo>
                    <a:pt x="5063" y="14138"/>
                    <a:pt x="5063" y="14138"/>
                    <a:pt x="5063" y="14138"/>
                  </a:cubicBezTo>
                  <a:cubicBezTo>
                    <a:pt x="5738" y="14138"/>
                    <a:pt x="6075" y="14924"/>
                    <a:pt x="6075" y="15709"/>
                  </a:cubicBezTo>
                  <a:cubicBezTo>
                    <a:pt x="6075" y="20029"/>
                    <a:pt x="6075" y="20029"/>
                    <a:pt x="6075" y="20029"/>
                  </a:cubicBezTo>
                  <a:cubicBezTo>
                    <a:pt x="6075" y="20815"/>
                    <a:pt x="5738" y="21600"/>
                    <a:pt x="5063" y="21600"/>
                  </a:cubicBezTo>
                  <a:cubicBezTo>
                    <a:pt x="1013" y="21600"/>
                    <a:pt x="1013" y="21600"/>
                    <a:pt x="1013" y="21600"/>
                  </a:cubicBezTo>
                  <a:cubicBezTo>
                    <a:pt x="338" y="21600"/>
                    <a:pt x="0" y="20815"/>
                    <a:pt x="0" y="2002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4924"/>
                    <a:pt x="338" y="14138"/>
                    <a:pt x="1013" y="14138"/>
                  </a:cubicBezTo>
                  <a:cubicBezTo>
                    <a:pt x="2363" y="14138"/>
                    <a:pt x="2363" y="14138"/>
                    <a:pt x="2363" y="14138"/>
                  </a:cubicBezTo>
                  <a:cubicBezTo>
                    <a:pt x="2363" y="11782"/>
                    <a:pt x="2363" y="11782"/>
                    <a:pt x="2363" y="11782"/>
                  </a:cubicBezTo>
                  <a:cubicBezTo>
                    <a:pt x="2363" y="10604"/>
                    <a:pt x="3038" y="9818"/>
                    <a:pt x="3713" y="9818"/>
                  </a:cubicBezTo>
                  <a:cubicBezTo>
                    <a:pt x="9788" y="9818"/>
                    <a:pt x="9788" y="9818"/>
                    <a:pt x="9788" y="9818"/>
                  </a:cubicBezTo>
                  <a:cubicBezTo>
                    <a:pt x="9788" y="7069"/>
                    <a:pt x="9788" y="7069"/>
                    <a:pt x="9788" y="7069"/>
                  </a:cubicBezTo>
                  <a:cubicBezTo>
                    <a:pt x="8775" y="7069"/>
                    <a:pt x="8775" y="7069"/>
                    <a:pt x="8775" y="7069"/>
                  </a:cubicBezTo>
                  <a:cubicBezTo>
                    <a:pt x="8100" y="7069"/>
                    <a:pt x="7763" y="6676"/>
                    <a:pt x="7763" y="5891"/>
                  </a:cubicBezTo>
                  <a:cubicBezTo>
                    <a:pt x="7763" y="1178"/>
                    <a:pt x="7763" y="1178"/>
                    <a:pt x="7763" y="1178"/>
                  </a:cubicBezTo>
                  <a:cubicBezTo>
                    <a:pt x="7763" y="393"/>
                    <a:pt x="8100" y="0"/>
                    <a:pt x="8775" y="0"/>
                  </a:cubicBezTo>
                  <a:cubicBezTo>
                    <a:pt x="12487" y="0"/>
                    <a:pt x="12487" y="0"/>
                    <a:pt x="12487" y="0"/>
                  </a:cubicBezTo>
                  <a:cubicBezTo>
                    <a:pt x="13162" y="0"/>
                    <a:pt x="13837" y="393"/>
                    <a:pt x="13837" y="1178"/>
                  </a:cubicBezTo>
                  <a:cubicBezTo>
                    <a:pt x="13837" y="5891"/>
                    <a:pt x="13837" y="5891"/>
                    <a:pt x="13837" y="5891"/>
                  </a:cubicBezTo>
                  <a:cubicBezTo>
                    <a:pt x="13837" y="6676"/>
                    <a:pt x="13162" y="7069"/>
                    <a:pt x="12487" y="7069"/>
                  </a:cubicBezTo>
                  <a:cubicBezTo>
                    <a:pt x="11475" y="7069"/>
                    <a:pt x="11475" y="7069"/>
                    <a:pt x="11475" y="7069"/>
                  </a:cubicBezTo>
                  <a:cubicBezTo>
                    <a:pt x="11475" y="9818"/>
                    <a:pt x="11475" y="9818"/>
                    <a:pt x="11475" y="9818"/>
                  </a:cubicBezTo>
                  <a:cubicBezTo>
                    <a:pt x="17550" y="9818"/>
                    <a:pt x="17550" y="9818"/>
                    <a:pt x="17550" y="9818"/>
                  </a:cubicBezTo>
                  <a:cubicBezTo>
                    <a:pt x="18562" y="9818"/>
                    <a:pt x="19237" y="10604"/>
                    <a:pt x="19237" y="11782"/>
                  </a:cubicBezTo>
                  <a:cubicBezTo>
                    <a:pt x="19237" y="14138"/>
                    <a:pt x="19237" y="14138"/>
                    <a:pt x="19237" y="14138"/>
                  </a:cubicBezTo>
                  <a:cubicBezTo>
                    <a:pt x="20250" y="14138"/>
                    <a:pt x="20250" y="14138"/>
                    <a:pt x="20250" y="14138"/>
                  </a:cubicBezTo>
                  <a:cubicBezTo>
                    <a:pt x="20925" y="14138"/>
                    <a:pt x="21600" y="14924"/>
                    <a:pt x="21600" y="15709"/>
                  </a:cubicBezTo>
                  <a:lnTo>
                    <a:pt x="21600" y="2002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3" tIns="45713" rIns="45713" bIns="45713" numCol="1" anchor="t">
              <a:noAutofit/>
            </a:bodyPr>
            <a:lstStyle/>
            <a:p>
              <a:pPr defTabSz="457200">
                <a:defRPr sz="24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400">
                <a:solidFill>
                  <a:schemeClr val="bg2">
                    <a:lumMod val="25000"/>
                  </a:schemeClr>
                </a:solidFill>
                <a:latin typeface="AvantGarde Bk BT" panose="020B0402020202020204" charset="0"/>
                <a:ea typeface="AvantGarde Bk BT" panose="020B0402020202020204" charset="0"/>
                <a:cs typeface="+mn-ea"/>
                <a:sym typeface="+mn-lt"/>
              </a:endParaRPr>
            </a:p>
          </p:txBody>
        </p:sp>
        <p:grpSp>
          <p:nvGrpSpPr>
            <p:cNvPr id="15" name="Group 1"/>
            <p:cNvGrpSpPr/>
            <p:nvPr/>
          </p:nvGrpSpPr>
          <p:grpSpPr>
            <a:xfrm>
              <a:off x="4435073" y="2004162"/>
              <a:ext cx="3325663" cy="3791366"/>
              <a:chOff x="8607700" y="3657600"/>
              <a:chExt cx="6652193" cy="7583719"/>
            </a:xfrm>
            <a:solidFill>
              <a:schemeClr val="accent4"/>
            </a:solidFill>
          </p:grpSpPr>
          <p:sp>
            <p:nvSpPr>
              <p:cNvPr id="16" name="Freeform 4"/>
              <p:cNvSpPr>
                <a:spLocks noEditPoints="1"/>
              </p:cNvSpPr>
              <p:nvPr/>
            </p:nvSpPr>
            <p:spPr bwMode="auto">
              <a:xfrm>
                <a:off x="11829349" y="6430500"/>
                <a:ext cx="3430544" cy="3430544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US" sz="3600">
                  <a:cs typeface="+mn-ea"/>
                  <a:sym typeface="+mn-lt"/>
                </a:endParaRPr>
              </a:p>
            </p:txBody>
          </p:sp>
          <p:sp>
            <p:nvSpPr>
              <p:cNvPr id="17" name="Freeform 6"/>
              <p:cNvSpPr>
                <a:spLocks noEditPoints="1"/>
              </p:cNvSpPr>
              <p:nvPr/>
            </p:nvSpPr>
            <p:spPr bwMode="auto">
              <a:xfrm>
                <a:off x="9522072" y="5344329"/>
                <a:ext cx="2709922" cy="270992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US" sz="3600">
                  <a:cs typeface="+mn-ea"/>
                  <a:sym typeface="+mn-lt"/>
                </a:endParaRPr>
              </a:p>
            </p:txBody>
          </p:sp>
          <p:sp>
            <p:nvSpPr>
              <p:cNvPr id="18" name="Freeform 7"/>
              <p:cNvSpPr>
                <a:spLocks noEditPoints="1"/>
              </p:cNvSpPr>
              <p:nvPr/>
            </p:nvSpPr>
            <p:spPr bwMode="auto">
              <a:xfrm>
                <a:off x="11493108" y="3871317"/>
                <a:ext cx="2189038" cy="2189038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US" sz="3600">
                  <a:cs typeface="+mn-ea"/>
                  <a:sym typeface="+mn-lt"/>
                </a:endParaRPr>
              </a:p>
            </p:txBody>
          </p:sp>
          <p:sp>
            <p:nvSpPr>
              <p:cNvPr id="19" name="Freeform 8"/>
              <p:cNvSpPr>
                <a:spLocks noEditPoints="1"/>
              </p:cNvSpPr>
              <p:nvPr/>
            </p:nvSpPr>
            <p:spPr bwMode="auto">
              <a:xfrm>
                <a:off x="8607700" y="7895169"/>
                <a:ext cx="3221650" cy="322165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US" sz="3600">
                  <a:cs typeface="+mn-ea"/>
                  <a:sym typeface="+mn-lt"/>
                </a:endParaRPr>
              </a:p>
            </p:txBody>
          </p:sp>
          <p:sp>
            <p:nvSpPr>
              <p:cNvPr id="20" name="Freeform 9"/>
              <p:cNvSpPr>
                <a:spLocks noEditPoints="1"/>
              </p:cNvSpPr>
              <p:nvPr/>
            </p:nvSpPr>
            <p:spPr bwMode="auto">
              <a:xfrm>
                <a:off x="13748063" y="5335344"/>
                <a:ext cx="901932" cy="90193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US" sz="3600">
                  <a:cs typeface="+mn-ea"/>
                  <a:sym typeface="+mn-lt"/>
                </a:endParaRPr>
              </a:p>
            </p:txBody>
          </p:sp>
          <p:sp>
            <p:nvSpPr>
              <p:cNvPr id="21" name="Freeform 10"/>
              <p:cNvSpPr>
                <a:spLocks noEditPoints="1"/>
              </p:cNvSpPr>
              <p:nvPr/>
            </p:nvSpPr>
            <p:spPr bwMode="auto">
              <a:xfrm>
                <a:off x="10651548" y="4382341"/>
                <a:ext cx="450966" cy="450966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US" sz="3600">
                  <a:cs typeface="+mn-ea"/>
                  <a:sym typeface="+mn-lt"/>
                </a:endParaRPr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auto">
              <a:xfrm>
                <a:off x="11991638" y="9985545"/>
                <a:ext cx="1255774" cy="1255774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US" sz="3600">
                  <a:cs typeface="+mn-ea"/>
                  <a:sym typeface="+mn-lt"/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13417451" y="3657600"/>
                <a:ext cx="655288" cy="655288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US" sz="3600">
                  <a:cs typeface="+mn-ea"/>
                  <a:sym typeface="+mn-lt"/>
                </a:endParaRPr>
              </a:p>
            </p:txBody>
          </p:sp>
          <p:sp>
            <p:nvSpPr>
              <p:cNvPr id="24" name="Freeform 35"/>
              <p:cNvSpPr>
                <a:spLocks noEditPoints="1"/>
              </p:cNvSpPr>
              <p:nvPr/>
            </p:nvSpPr>
            <p:spPr bwMode="auto">
              <a:xfrm>
                <a:off x="12342521" y="4761587"/>
                <a:ext cx="490208" cy="388786"/>
              </a:xfrm>
              <a:custGeom>
                <a:avLst/>
                <a:gdLst>
                  <a:gd name="T0" fmla="*/ 200 w 400"/>
                  <a:gd name="T1" fmla="*/ 120 h 320"/>
                  <a:gd name="T2" fmla="*/ 140 w 400"/>
                  <a:gd name="T3" fmla="*/ 180 h 320"/>
                  <a:gd name="T4" fmla="*/ 200 w 400"/>
                  <a:gd name="T5" fmla="*/ 240 h 320"/>
                  <a:gd name="T6" fmla="*/ 260 w 400"/>
                  <a:gd name="T7" fmla="*/ 180 h 320"/>
                  <a:gd name="T8" fmla="*/ 200 w 400"/>
                  <a:gd name="T9" fmla="*/ 120 h 320"/>
                  <a:gd name="T10" fmla="*/ 360 w 400"/>
                  <a:gd name="T11" fmla="*/ 60 h 320"/>
                  <a:gd name="T12" fmla="*/ 312 w 400"/>
                  <a:gd name="T13" fmla="*/ 60 h 320"/>
                  <a:gd name="T14" fmla="*/ 296 w 400"/>
                  <a:gd name="T15" fmla="*/ 49 h 320"/>
                  <a:gd name="T16" fmla="*/ 284 w 400"/>
                  <a:gd name="T17" fmla="*/ 11 h 320"/>
                  <a:gd name="T18" fmla="*/ 268 w 400"/>
                  <a:gd name="T19" fmla="*/ 0 h 320"/>
                  <a:gd name="T20" fmla="*/ 132 w 400"/>
                  <a:gd name="T21" fmla="*/ 0 h 320"/>
                  <a:gd name="T22" fmla="*/ 116 w 400"/>
                  <a:gd name="T23" fmla="*/ 11 h 320"/>
                  <a:gd name="T24" fmla="*/ 104 w 400"/>
                  <a:gd name="T25" fmla="*/ 49 h 320"/>
                  <a:gd name="T26" fmla="*/ 88 w 400"/>
                  <a:gd name="T27" fmla="*/ 60 h 320"/>
                  <a:gd name="T28" fmla="*/ 40 w 400"/>
                  <a:gd name="T29" fmla="*/ 60 h 320"/>
                  <a:gd name="T30" fmla="*/ 0 w 400"/>
                  <a:gd name="T31" fmla="*/ 100 h 320"/>
                  <a:gd name="T32" fmla="*/ 0 w 400"/>
                  <a:gd name="T33" fmla="*/ 280 h 320"/>
                  <a:gd name="T34" fmla="*/ 40 w 400"/>
                  <a:gd name="T35" fmla="*/ 320 h 320"/>
                  <a:gd name="T36" fmla="*/ 360 w 400"/>
                  <a:gd name="T37" fmla="*/ 320 h 320"/>
                  <a:gd name="T38" fmla="*/ 400 w 400"/>
                  <a:gd name="T39" fmla="*/ 280 h 320"/>
                  <a:gd name="T40" fmla="*/ 400 w 400"/>
                  <a:gd name="T41" fmla="*/ 100 h 320"/>
                  <a:gd name="T42" fmla="*/ 360 w 400"/>
                  <a:gd name="T43" fmla="*/ 60 h 320"/>
                  <a:gd name="T44" fmla="*/ 200 w 400"/>
                  <a:gd name="T45" fmla="*/ 280 h 320"/>
                  <a:gd name="T46" fmla="*/ 100 w 400"/>
                  <a:gd name="T47" fmla="*/ 180 h 320"/>
                  <a:gd name="T48" fmla="*/ 200 w 400"/>
                  <a:gd name="T49" fmla="*/ 80 h 320"/>
                  <a:gd name="T50" fmla="*/ 300 w 400"/>
                  <a:gd name="T51" fmla="*/ 180 h 320"/>
                  <a:gd name="T52" fmla="*/ 200 w 400"/>
                  <a:gd name="T53" fmla="*/ 280 h 320"/>
                  <a:gd name="T54" fmla="*/ 346 w 400"/>
                  <a:gd name="T55" fmla="*/ 128 h 320"/>
                  <a:gd name="T56" fmla="*/ 332 w 400"/>
                  <a:gd name="T57" fmla="*/ 114 h 320"/>
                  <a:gd name="T58" fmla="*/ 346 w 400"/>
                  <a:gd name="T59" fmla="*/ 100 h 320"/>
                  <a:gd name="T60" fmla="*/ 360 w 400"/>
                  <a:gd name="T61" fmla="*/ 114 h 320"/>
                  <a:gd name="T62" fmla="*/ 346 w 400"/>
                  <a:gd name="T63" fmla="*/ 12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0" h="320">
                    <a:moveTo>
                      <a:pt x="200" y="120"/>
                    </a:moveTo>
                    <a:cubicBezTo>
                      <a:pt x="167" y="120"/>
                      <a:pt x="140" y="147"/>
                      <a:pt x="140" y="180"/>
                    </a:cubicBezTo>
                    <a:cubicBezTo>
                      <a:pt x="140" y="213"/>
                      <a:pt x="167" y="240"/>
                      <a:pt x="200" y="240"/>
                    </a:cubicBezTo>
                    <a:cubicBezTo>
                      <a:pt x="233" y="240"/>
                      <a:pt x="260" y="213"/>
                      <a:pt x="260" y="180"/>
                    </a:cubicBezTo>
                    <a:cubicBezTo>
                      <a:pt x="260" y="147"/>
                      <a:pt x="233" y="120"/>
                      <a:pt x="200" y="120"/>
                    </a:cubicBezTo>
                    <a:close/>
                    <a:moveTo>
                      <a:pt x="360" y="60"/>
                    </a:moveTo>
                    <a:cubicBezTo>
                      <a:pt x="312" y="60"/>
                      <a:pt x="312" y="60"/>
                      <a:pt x="312" y="60"/>
                    </a:cubicBezTo>
                    <a:cubicBezTo>
                      <a:pt x="305" y="60"/>
                      <a:pt x="298" y="55"/>
                      <a:pt x="296" y="49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1" y="5"/>
                      <a:pt x="274" y="0"/>
                      <a:pt x="26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5" y="0"/>
                      <a:pt x="118" y="5"/>
                      <a:pt x="116" y="11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1" y="55"/>
                      <a:pt x="94" y="60"/>
                      <a:pt x="88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18" y="60"/>
                      <a:pt x="0" y="78"/>
                      <a:pt x="0" y="100"/>
                    </a:cubicBezTo>
                    <a:cubicBezTo>
                      <a:pt x="0" y="280"/>
                      <a:pt x="0" y="280"/>
                      <a:pt x="0" y="280"/>
                    </a:cubicBezTo>
                    <a:cubicBezTo>
                      <a:pt x="0" y="302"/>
                      <a:pt x="18" y="320"/>
                      <a:pt x="40" y="320"/>
                    </a:cubicBezTo>
                    <a:cubicBezTo>
                      <a:pt x="360" y="320"/>
                      <a:pt x="360" y="320"/>
                      <a:pt x="360" y="320"/>
                    </a:cubicBezTo>
                    <a:cubicBezTo>
                      <a:pt x="382" y="320"/>
                      <a:pt x="400" y="302"/>
                      <a:pt x="400" y="280"/>
                    </a:cubicBezTo>
                    <a:cubicBezTo>
                      <a:pt x="400" y="100"/>
                      <a:pt x="400" y="100"/>
                      <a:pt x="400" y="100"/>
                    </a:cubicBezTo>
                    <a:cubicBezTo>
                      <a:pt x="400" y="78"/>
                      <a:pt x="382" y="60"/>
                      <a:pt x="360" y="60"/>
                    </a:cubicBezTo>
                    <a:close/>
                    <a:moveTo>
                      <a:pt x="200" y="280"/>
                    </a:moveTo>
                    <a:cubicBezTo>
                      <a:pt x="145" y="280"/>
                      <a:pt x="100" y="235"/>
                      <a:pt x="100" y="180"/>
                    </a:cubicBezTo>
                    <a:cubicBezTo>
                      <a:pt x="100" y="125"/>
                      <a:pt x="145" y="80"/>
                      <a:pt x="200" y="80"/>
                    </a:cubicBezTo>
                    <a:cubicBezTo>
                      <a:pt x="255" y="80"/>
                      <a:pt x="300" y="125"/>
                      <a:pt x="300" y="180"/>
                    </a:cubicBezTo>
                    <a:cubicBezTo>
                      <a:pt x="300" y="235"/>
                      <a:pt x="255" y="280"/>
                      <a:pt x="200" y="280"/>
                    </a:cubicBezTo>
                    <a:close/>
                    <a:moveTo>
                      <a:pt x="346" y="128"/>
                    </a:moveTo>
                    <a:cubicBezTo>
                      <a:pt x="338" y="128"/>
                      <a:pt x="332" y="122"/>
                      <a:pt x="332" y="114"/>
                    </a:cubicBezTo>
                    <a:cubicBezTo>
                      <a:pt x="332" y="106"/>
                      <a:pt x="338" y="100"/>
                      <a:pt x="346" y="100"/>
                    </a:cubicBezTo>
                    <a:cubicBezTo>
                      <a:pt x="354" y="100"/>
                      <a:pt x="360" y="106"/>
                      <a:pt x="360" y="114"/>
                    </a:cubicBezTo>
                    <a:cubicBezTo>
                      <a:pt x="360" y="122"/>
                      <a:pt x="354" y="128"/>
                      <a:pt x="346" y="1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AU" sz="3600">
                  <a:cs typeface="+mn-ea"/>
                  <a:sym typeface="+mn-lt"/>
                </a:endParaRPr>
              </a:p>
            </p:txBody>
          </p:sp>
          <p:sp>
            <p:nvSpPr>
              <p:cNvPr id="25" name="Freeform 232"/>
              <p:cNvSpPr>
                <a:spLocks noEditPoints="1"/>
              </p:cNvSpPr>
              <p:nvPr/>
            </p:nvSpPr>
            <p:spPr bwMode="auto">
              <a:xfrm>
                <a:off x="10556476" y="6442290"/>
                <a:ext cx="641114" cy="513996"/>
              </a:xfrm>
              <a:custGeom>
                <a:avLst/>
                <a:gdLst>
                  <a:gd name="T0" fmla="*/ 382 w 401"/>
                  <a:gd name="T1" fmla="*/ 100 h 320"/>
                  <a:gd name="T2" fmla="*/ 19 w 401"/>
                  <a:gd name="T3" fmla="*/ 100 h 320"/>
                  <a:gd name="T4" fmla="*/ 1 w 401"/>
                  <a:gd name="T5" fmla="*/ 120 h 320"/>
                  <a:gd name="T6" fmla="*/ 18 w 401"/>
                  <a:gd name="T7" fmla="*/ 300 h 320"/>
                  <a:gd name="T8" fmla="*/ 40 w 401"/>
                  <a:gd name="T9" fmla="*/ 320 h 320"/>
                  <a:gd name="T10" fmla="*/ 362 w 401"/>
                  <a:gd name="T11" fmla="*/ 320 h 320"/>
                  <a:gd name="T12" fmla="*/ 384 w 401"/>
                  <a:gd name="T13" fmla="*/ 300 h 320"/>
                  <a:gd name="T14" fmla="*/ 400 w 401"/>
                  <a:gd name="T15" fmla="*/ 120 h 320"/>
                  <a:gd name="T16" fmla="*/ 382 w 401"/>
                  <a:gd name="T17" fmla="*/ 100 h 320"/>
                  <a:gd name="T18" fmla="*/ 369 w 401"/>
                  <a:gd name="T19" fmla="*/ 56 h 320"/>
                  <a:gd name="T20" fmla="*/ 345 w 401"/>
                  <a:gd name="T21" fmla="*/ 40 h 320"/>
                  <a:gd name="T22" fmla="*/ 208 w 401"/>
                  <a:gd name="T23" fmla="*/ 40 h 320"/>
                  <a:gd name="T24" fmla="*/ 174 w 401"/>
                  <a:gd name="T25" fmla="*/ 26 h 320"/>
                  <a:gd name="T26" fmla="*/ 162 w 401"/>
                  <a:gd name="T27" fmla="*/ 14 h 320"/>
                  <a:gd name="T28" fmla="*/ 128 w 401"/>
                  <a:gd name="T29" fmla="*/ 0 h 320"/>
                  <a:gd name="T30" fmla="*/ 62 w 401"/>
                  <a:gd name="T31" fmla="*/ 0 h 320"/>
                  <a:gd name="T32" fmla="*/ 40 w 401"/>
                  <a:gd name="T33" fmla="*/ 20 h 320"/>
                  <a:gd name="T34" fmla="*/ 34 w 401"/>
                  <a:gd name="T35" fmla="*/ 72 h 320"/>
                  <a:gd name="T36" fmla="*/ 373 w 401"/>
                  <a:gd name="T37" fmla="*/ 72 h 320"/>
                  <a:gd name="T38" fmla="*/ 369 w 401"/>
                  <a:gd name="T39" fmla="*/ 56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1" h="320">
                    <a:moveTo>
                      <a:pt x="382" y="100"/>
                    </a:moveTo>
                    <a:cubicBezTo>
                      <a:pt x="19" y="100"/>
                      <a:pt x="19" y="100"/>
                      <a:pt x="19" y="100"/>
                    </a:cubicBezTo>
                    <a:cubicBezTo>
                      <a:pt x="1" y="100"/>
                      <a:pt x="0" y="109"/>
                      <a:pt x="1" y="120"/>
                    </a:cubicBezTo>
                    <a:cubicBezTo>
                      <a:pt x="18" y="300"/>
                      <a:pt x="18" y="300"/>
                      <a:pt x="18" y="300"/>
                    </a:cubicBezTo>
                    <a:cubicBezTo>
                      <a:pt x="19" y="311"/>
                      <a:pt x="21" y="320"/>
                      <a:pt x="40" y="320"/>
                    </a:cubicBezTo>
                    <a:cubicBezTo>
                      <a:pt x="362" y="320"/>
                      <a:pt x="362" y="320"/>
                      <a:pt x="362" y="320"/>
                    </a:cubicBezTo>
                    <a:cubicBezTo>
                      <a:pt x="381" y="320"/>
                      <a:pt x="383" y="311"/>
                      <a:pt x="384" y="300"/>
                    </a:cubicBezTo>
                    <a:cubicBezTo>
                      <a:pt x="400" y="120"/>
                      <a:pt x="400" y="120"/>
                      <a:pt x="400" y="120"/>
                    </a:cubicBezTo>
                    <a:cubicBezTo>
                      <a:pt x="401" y="109"/>
                      <a:pt x="401" y="100"/>
                      <a:pt x="382" y="100"/>
                    </a:cubicBezTo>
                    <a:close/>
                    <a:moveTo>
                      <a:pt x="369" y="56"/>
                    </a:moveTo>
                    <a:cubicBezTo>
                      <a:pt x="367" y="47"/>
                      <a:pt x="356" y="40"/>
                      <a:pt x="345" y="40"/>
                    </a:cubicBezTo>
                    <a:cubicBezTo>
                      <a:pt x="208" y="40"/>
                      <a:pt x="208" y="40"/>
                      <a:pt x="208" y="40"/>
                    </a:cubicBezTo>
                    <a:cubicBezTo>
                      <a:pt x="197" y="40"/>
                      <a:pt x="182" y="34"/>
                      <a:pt x="174" y="26"/>
                    </a:cubicBezTo>
                    <a:cubicBezTo>
                      <a:pt x="162" y="14"/>
                      <a:pt x="162" y="14"/>
                      <a:pt x="162" y="14"/>
                    </a:cubicBezTo>
                    <a:cubicBezTo>
                      <a:pt x="154" y="6"/>
                      <a:pt x="139" y="0"/>
                      <a:pt x="12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51" y="0"/>
                      <a:pt x="41" y="9"/>
                      <a:pt x="40" y="20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73" y="72"/>
                      <a:pt x="373" y="72"/>
                      <a:pt x="373" y="72"/>
                    </a:cubicBezTo>
                    <a:lnTo>
                      <a:pt x="369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AU" sz="3600">
                  <a:cs typeface="+mn-ea"/>
                  <a:sym typeface="+mn-lt"/>
                </a:endParaRPr>
              </a:p>
            </p:txBody>
          </p:sp>
          <p:sp>
            <p:nvSpPr>
              <p:cNvPr id="26" name="Freeform 228"/>
              <p:cNvSpPr>
                <a:spLocks noEditPoints="1"/>
              </p:cNvSpPr>
              <p:nvPr/>
            </p:nvSpPr>
            <p:spPr bwMode="auto">
              <a:xfrm>
                <a:off x="9696531" y="9045692"/>
                <a:ext cx="979180" cy="920600"/>
              </a:xfrm>
              <a:custGeom>
                <a:avLst/>
                <a:gdLst>
                  <a:gd name="T0" fmla="*/ 344 w 402"/>
                  <a:gd name="T1" fmla="*/ 125 h 382"/>
                  <a:gd name="T2" fmla="*/ 303 w 402"/>
                  <a:gd name="T3" fmla="*/ 13 h 382"/>
                  <a:gd name="T4" fmla="*/ 284 w 402"/>
                  <a:gd name="T5" fmla="*/ 3 h 382"/>
                  <a:gd name="T6" fmla="*/ 12 w 402"/>
                  <a:gd name="T7" fmla="*/ 102 h 382"/>
                  <a:gd name="T8" fmla="*/ 3 w 402"/>
                  <a:gd name="T9" fmla="*/ 122 h 382"/>
                  <a:gd name="T10" fmla="*/ 46 w 402"/>
                  <a:gd name="T11" fmla="*/ 241 h 382"/>
                  <a:gd name="T12" fmla="*/ 46 w 402"/>
                  <a:gd name="T13" fmla="*/ 177 h 382"/>
                  <a:gd name="T14" fmla="*/ 97 w 402"/>
                  <a:gd name="T15" fmla="*/ 125 h 382"/>
                  <a:gd name="T16" fmla="*/ 169 w 402"/>
                  <a:gd name="T17" fmla="*/ 125 h 382"/>
                  <a:gd name="T18" fmla="*/ 255 w 402"/>
                  <a:gd name="T19" fmla="*/ 65 h 382"/>
                  <a:gd name="T20" fmla="*/ 304 w 402"/>
                  <a:gd name="T21" fmla="*/ 125 h 382"/>
                  <a:gd name="T22" fmla="*/ 344 w 402"/>
                  <a:gd name="T23" fmla="*/ 125 h 382"/>
                  <a:gd name="T24" fmla="*/ 387 w 402"/>
                  <a:gd name="T25" fmla="*/ 161 h 382"/>
                  <a:gd name="T26" fmla="*/ 97 w 402"/>
                  <a:gd name="T27" fmla="*/ 161 h 382"/>
                  <a:gd name="T28" fmla="*/ 82 w 402"/>
                  <a:gd name="T29" fmla="*/ 177 h 382"/>
                  <a:gd name="T30" fmla="*/ 82 w 402"/>
                  <a:gd name="T31" fmla="*/ 366 h 382"/>
                  <a:gd name="T32" fmla="*/ 97 w 402"/>
                  <a:gd name="T33" fmla="*/ 382 h 382"/>
                  <a:gd name="T34" fmla="*/ 387 w 402"/>
                  <a:gd name="T35" fmla="*/ 382 h 382"/>
                  <a:gd name="T36" fmla="*/ 402 w 402"/>
                  <a:gd name="T37" fmla="*/ 366 h 382"/>
                  <a:gd name="T38" fmla="*/ 402 w 402"/>
                  <a:gd name="T39" fmla="*/ 177 h 382"/>
                  <a:gd name="T40" fmla="*/ 387 w 402"/>
                  <a:gd name="T41" fmla="*/ 161 h 382"/>
                  <a:gd name="T42" fmla="*/ 364 w 402"/>
                  <a:gd name="T43" fmla="*/ 342 h 382"/>
                  <a:gd name="T44" fmla="*/ 125 w 402"/>
                  <a:gd name="T45" fmla="*/ 342 h 382"/>
                  <a:gd name="T46" fmla="*/ 125 w 402"/>
                  <a:gd name="T47" fmla="*/ 307 h 382"/>
                  <a:gd name="T48" fmla="*/ 161 w 402"/>
                  <a:gd name="T49" fmla="*/ 222 h 382"/>
                  <a:gd name="T50" fmla="*/ 217 w 402"/>
                  <a:gd name="T51" fmla="*/ 290 h 382"/>
                  <a:gd name="T52" fmla="*/ 269 w 402"/>
                  <a:gd name="T53" fmla="*/ 237 h 382"/>
                  <a:gd name="T54" fmla="*/ 336 w 402"/>
                  <a:gd name="T55" fmla="*/ 213 h 382"/>
                  <a:gd name="T56" fmla="*/ 364 w 402"/>
                  <a:gd name="T57" fmla="*/ 277 h 382"/>
                  <a:gd name="T58" fmla="*/ 364 w 402"/>
                  <a:gd name="T59" fmla="*/ 342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2" h="382">
                    <a:moveTo>
                      <a:pt x="344" y="125"/>
                    </a:moveTo>
                    <a:cubicBezTo>
                      <a:pt x="303" y="13"/>
                      <a:pt x="303" y="13"/>
                      <a:pt x="303" y="13"/>
                    </a:cubicBezTo>
                    <a:cubicBezTo>
                      <a:pt x="300" y="4"/>
                      <a:pt x="291" y="0"/>
                      <a:pt x="284" y="3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4" y="105"/>
                      <a:pt x="0" y="114"/>
                      <a:pt x="3" y="122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177"/>
                      <a:pt x="46" y="177"/>
                      <a:pt x="46" y="177"/>
                    </a:cubicBezTo>
                    <a:cubicBezTo>
                      <a:pt x="46" y="149"/>
                      <a:pt x="69" y="125"/>
                      <a:pt x="97" y="125"/>
                    </a:cubicBezTo>
                    <a:cubicBezTo>
                      <a:pt x="169" y="125"/>
                      <a:pt x="169" y="125"/>
                      <a:pt x="169" y="125"/>
                    </a:cubicBezTo>
                    <a:cubicBezTo>
                      <a:pt x="255" y="65"/>
                      <a:pt x="255" y="65"/>
                      <a:pt x="255" y="65"/>
                    </a:cubicBezTo>
                    <a:cubicBezTo>
                      <a:pt x="304" y="125"/>
                      <a:pt x="304" y="125"/>
                      <a:pt x="304" y="125"/>
                    </a:cubicBezTo>
                    <a:lnTo>
                      <a:pt x="344" y="125"/>
                    </a:lnTo>
                    <a:close/>
                    <a:moveTo>
                      <a:pt x="387" y="161"/>
                    </a:moveTo>
                    <a:cubicBezTo>
                      <a:pt x="97" y="161"/>
                      <a:pt x="97" y="161"/>
                      <a:pt x="97" y="161"/>
                    </a:cubicBezTo>
                    <a:cubicBezTo>
                      <a:pt x="89" y="161"/>
                      <a:pt x="82" y="169"/>
                      <a:pt x="82" y="177"/>
                    </a:cubicBezTo>
                    <a:cubicBezTo>
                      <a:pt x="82" y="366"/>
                      <a:pt x="82" y="366"/>
                      <a:pt x="82" y="366"/>
                    </a:cubicBezTo>
                    <a:cubicBezTo>
                      <a:pt x="82" y="375"/>
                      <a:pt x="89" y="382"/>
                      <a:pt x="97" y="382"/>
                    </a:cubicBezTo>
                    <a:cubicBezTo>
                      <a:pt x="387" y="382"/>
                      <a:pt x="387" y="382"/>
                      <a:pt x="387" y="382"/>
                    </a:cubicBezTo>
                    <a:cubicBezTo>
                      <a:pt x="395" y="382"/>
                      <a:pt x="402" y="375"/>
                      <a:pt x="402" y="366"/>
                    </a:cubicBezTo>
                    <a:cubicBezTo>
                      <a:pt x="402" y="177"/>
                      <a:pt x="402" y="177"/>
                      <a:pt x="402" y="177"/>
                    </a:cubicBezTo>
                    <a:cubicBezTo>
                      <a:pt x="402" y="169"/>
                      <a:pt x="395" y="161"/>
                      <a:pt x="387" y="161"/>
                    </a:cubicBezTo>
                    <a:close/>
                    <a:moveTo>
                      <a:pt x="364" y="342"/>
                    </a:moveTo>
                    <a:cubicBezTo>
                      <a:pt x="125" y="342"/>
                      <a:pt x="125" y="342"/>
                      <a:pt x="125" y="342"/>
                    </a:cubicBezTo>
                    <a:cubicBezTo>
                      <a:pt x="125" y="307"/>
                      <a:pt x="125" y="307"/>
                      <a:pt x="125" y="307"/>
                    </a:cubicBezTo>
                    <a:cubicBezTo>
                      <a:pt x="161" y="222"/>
                      <a:pt x="161" y="222"/>
                      <a:pt x="161" y="222"/>
                    </a:cubicBezTo>
                    <a:cubicBezTo>
                      <a:pt x="217" y="290"/>
                      <a:pt x="217" y="290"/>
                      <a:pt x="217" y="290"/>
                    </a:cubicBezTo>
                    <a:cubicBezTo>
                      <a:pt x="269" y="237"/>
                      <a:pt x="269" y="237"/>
                      <a:pt x="269" y="23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64" y="277"/>
                      <a:pt x="364" y="277"/>
                      <a:pt x="364" y="277"/>
                    </a:cubicBezTo>
                    <a:lnTo>
                      <a:pt x="364" y="3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AU" sz="3600">
                  <a:cs typeface="+mn-ea"/>
                  <a:sym typeface="+mn-lt"/>
                </a:endParaRPr>
              </a:p>
            </p:txBody>
          </p:sp>
          <p:sp>
            <p:nvSpPr>
              <p:cNvPr id="27" name="Freeform 137"/>
              <p:cNvSpPr>
                <a:spLocks noEditPoints="1"/>
              </p:cNvSpPr>
              <p:nvPr/>
            </p:nvSpPr>
            <p:spPr bwMode="auto">
              <a:xfrm>
                <a:off x="13062623" y="7713639"/>
                <a:ext cx="963996" cy="864270"/>
              </a:xfrm>
              <a:custGeom>
                <a:avLst/>
                <a:gdLst>
                  <a:gd name="T0" fmla="*/ 62 w 401"/>
                  <a:gd name="T1" fmla="*/ 116 h 357"/>
                  <a:gd name="T2" fmla="*/ 117 w 401"/>
                  <a:gd name="T3" fmla="*/ 135 h 357"/>
                  <a:gd name="T4" fmla="*/ 124 w 401"/>
                  <a:gd name="T5" fmla="*/ 133 h 357"/>
                  <a:gd name="T6" fmla="*/ 155 w 401"/>
                  <a:gd name="T7" fmla="*/ 106 h 357"/>
                  <a:gd name="T8" fmla="*/ 156 w 401"/>
                  <a:gd name="T9" fmla="*/ 100 h 357"/>
                  <a:gd name="T10" fmla="*/ 141 w 401"/>
                  <a:gd name="T11" fmla="*/ 81 h 357"/>
                  <a:gd name="T12" fmla="*/ 219 w 401"/>
                  <a:gd name="T13" fmla="*/ 1 h 357"/>
                  <a:gd name="T14" fmla="*/ 160 w 401"/>
                  <a:gd name="T15" fmla="*/ 1 h 357"/>
                  <a:gd name="T16" fmla="*/ 86 w 401"/>
                  <a:gd name="T17" fmla="*/ 39 h 357"/>
                  <a:gd name="T18" fmla="*/ 55 w 401"/>
                  <a:gd name="T19" fmla="*/ 63 h 357"/>
                  <a:gd name="T20" fmla="*/ 43 w 401"/>
                  <a:gd name="T21" fmla="*/ 90 h 357"/>
                  <a:gd name="T22" fmla="*/ 18 w 401"/>
                  <a:gd name="T23" fmla="*/ 98 h 357"/>
                  <a:gd name="T24" fmla="*/ 3 w 401"/>
                  <a:gd name="T25" fmla="*/ 110 h 357"/>
                  <a:gd name="T26" fmla="*/ 2 w 401"/>
                  <a:gd name="T27" fmla="*/ 120 h 357"/>
                  <a:gd name="T28" fmla="*/ 30 w 401"/>
                  <a:gd name="T29" fmla="*/ 150 h 357"/>
                  <a:gd name="T30" fmla="*/ 41 w 401"/>
                  <a:gd name="T31" fmla="*/ 152 h 357"/>
                  <a:gd name="T32" fmla="*/ 55 w 401"/>
                  <a:gd name="T33" fmla="*/ 139 h 357"/>
                  <a:gd name="T34" fmla="*/ 62 w 401"/>
                  <a:gd name="T35" fmla="*/ 116 h 357"/>
                  <a:gd name="T36" fmla="*/ 177 w 401"/>
                  <a:gd name="T37" fmla="*/ 126 h 357"/>
                  <a:gd name="T38" fmla="*/ 169 w 401"/>
                  <a:gd name="T39" fmla="*/ 125 h 357"/>
                  <a:gd name="T40" fmla="*/ 140 w 401"/>
                  <a:gd name="T41" fmla="*/ 150 h 357"/>
                  <a:gd name="T42" fmla="*/ 139 w 401"/>
                  <a:gd name="T43" fmla="*/ 158 h 357"/>
                  <a:gd name="T44" fmla="*/ 305 w 401"/>
                  <a:gd name="T45" fmla="*/ 347 h 357"/>
                  <a:gd name="T46" fmla="*/ 320 w 401"/>
                  <a:gd name="T47" fmla="*/ 348 h 357"/>
                  <a:gd name="T48" fmla="*/ 340 w 401"/>
                  <a:gd name="T49" fmla="*/ 332 h 357"/>
                  <a:gd name="T50" fmla="*/ 341 w 401"/>
                  <a:gd name="T51" fmla="*/ 317 h 357"/>
                  <a:gd name="T52" fmla="*/ 177 w 401"/>
                  <a:gd name="T53" fmla="*/ 126 h 357"/>
                  <a:gd name="T54" fmla="*/ 398 w 401"/>
                  <a:gd name="T55" fmla="*/ 46 h 357"/>
                  <a:gd name="T56" fmla="*/ 389 w 401"/>
                  <a:gd name="T57" fmla="*/ 42 h 357"/>
                  <a:gd name="T58" fmla="*/ 369 w 401"/>
                  <a:gd name="T59" fmla="*/ 72 h 357"/>
                  <a:gd name="T60" fmla="*/ 331 w 401"/>
                  <a:gd name="T61" fmla="*/ 80 h 357"/>
                  <a:gd name="T62" fmla="*/ 320 w 401"/>
                  <a:gd name="T63" fmla="*/ 45 h 357"/>
                  <a:gd name="T64" fmla="*/ 338 w 401"/>
                  <a:gd name="T65" fmla="*/ 13 h 357"/>
                  <a:gd name="T66" fmla="*/ 330 w 401"/>
                  <a:gd name="T67" fmla="*/ 6 h 357"/>
                  <a:gd name="T68" fmla="*/ 274 w 401"/>
                  <a:gd name="T69" fmla="*/ 51 h 357"/>
                  <a:gd name="T70" fmla="*/ 257 w 401"/>
                  <a:gd name="T71" fmla="*/ 121 h 357"/>
                  <a:gd name="T72" fmla="*/ 230 w 401"/>
                  <a:gd name="T73" fmla="*/ 149 h 357"/>
                  <a:gd name="T74" fmla="*/ 257 w 401"/>
                  <a:gd name="T75" fmla="*/ 181 h 357"/>
                  <a:gd name="T76" fmla="*/ 290 w 401"/>
                  <a:gd name="T77" fmla="*/ 149 h 357"/>
                  <a:gd name="T78" fmla="*/ 330 w 401"/>
                  <a:gd name="T79" fmla="*/ 137 h 357"/>
                  <a:gd name="T80" fmla="*/ 391 w 401"/>
                  <a:gd name="T81" fmla="*/ 112 h 357"/>
                  <a:gd name="T82" fmla="*/ 398 w 401"/>
                  <a:gd name="T83" fmla="*/ 46 h 357"/>
                  <a:gd name="T84" fmla="*/ 55 w 401"/>
                  <a:gd name="T85" fmla="*/ 319 h 357"/>
                  <a:gd name="T86" fmla="*/ 55 w 401"/>
                  <a:gd name="T87" fmla="*/ 334 h 357"/>
                  <a:gd name="T88" fmla="*/ 74 w 401"/>
                  <a:gd name="T89" fmla="*/ 353 h 357"/>
                  <a:gd name="T90" fmla="*/ 89 w 401"/>
                  <a:gd name="T91" fmla="*/ 351 h 357"/>
                  <a:gd name="T92" fmla="*/ 187 w 401"/>
                  <a:gd name="T93" fmla="*/ 254 h 357"/>
                  <a:gd name="T94" fmla="*/ 157 w 401"/>
                  <a:gd name="T95" fmla="*/ 220 h 357"/>
                  <a:gd name="T96" fmla="*/ 55 w 401"/>
                  <a:gd name="T97" fmla="*/ 31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1" h="357">
                    <a:moveTo>
                      <a:pt x="62" y="116"/>
                    </a:moveTo>
                    <a:cubicBezTo>
                      <a:pt x="81" y="101"/>
                      <a:pt x="97" y="111"/>
                      <a:pt x="117" y="135"/>
                    </a:cubicBezTo>
                    <a:cubicBezTo>
                      <a:pt x="120" y="138"/>
                      <a:pt x="123" y="135"/>
                      <a:pt x="124" y="133"/>
                    </a:cubicBezTo>
                    <a:cubicBezTo>
                      <a:pt x="126" y="132"/>
                      <a:pt x="154" y="107"/>
                      <a:pt x="155" y="106"/>
                    </a:cubicBezTo>
                    <a:cubicBezTo>
                      <a:pt x="156" y="105"/>
                      <a:pt x="158" y="102"/>
                      <a:pt x="156" y="100"/>
                    </a:cubicBezTo>
                    <a:cubicBezTo>
                      <a:pt x="154" y="98"/>
                      <a:pt x="146" y="88"/>
                      <a:pt x="141" y="81"/>
                    </a:cubicBezTo>
                    <a:cubicBezTo>
                      <a:pt x="105" y="34"/>
                      <a:pt x="240" y="2"/>
                      <a:pt x="219" y="1"/>
                    </a:cubicBezTo>
                    <a:cubicBezTo>
                      <a:pt x="208" y="1"/>
                      <a:pt x="166" y="0"/>
                      <a:pt x="160" y="1"/>
                    </a:cubicBezTo>
                    <a:cubicBezTo>
                      <a:pt x="134" y="4"/>
                      <a:pt x="102" y="28"/>
                      <a:pt x="86" y="39"/>
                    </a:cubicBezTo>
                    <a:cubicBezTo>
                      <a:pt x="64" y="53"/>
                      <a:pt x="57" y="62"/>
                      <a:pt x="55" y="63"/>
                    </a:cubicBezTo>
                    <a:cubicBezTo>
                      <a:pt x="49" y="68"/>
                      <a:pt x="54" y="80"/>
                      <a:pt x="43" y="90"/>
                    </a:cubicBezTo>
                    <a:cubicBezTo>
                      <a:pt x="32" y="100"/>
                      <a:pt x="25" y="92"/>
                      <a:pt x="18" y="98"/>
                    </a:cubicBezTo>
                    <a:cubicBezTo>
                      <a:pt x="15" y="101"/>
                      <a:pt x="5" y="108"/>
                      <a:pt x="3" y="110"/>
                    </a:cubicBezTo>
                    <a:cubicBezTo>
                      <a:pt x="0" y="113"/>
                      <a:pt x="0" y="117"/>
                      <a:pt x="2" y="120"/>
                    </a:cubicBezTo>
                    <a:cubicBezTo>
                      <a:pt x="2" y="120"/>
                      <a:pt x="28" y="148"/>
                      <a:pt x="30" y="150"/>
                    </a:cubicBezTo>
                    <a:cubicBezTo>
                      <a:pt x="32" y="153"/>
                      <a:pt x="38" y="155"/>
                      <a:pt x="41" y="152"/>
                    </a:cubicBezTo>
                    <a:cubicBezTo>
                      <a:pt x="45" y="149"/>
                      <a:pt x="54" y="141"/>
                      <a:pt x="55" y="139"/>
                    </a:cubicBezTo>
                    <a:cubicBezTo>
                      <a:pt x="57" y="138"/>
                      <a:pt x="54" y="122"/>
                      <a:pt x="62" y="116"/>
                    </a:cubicBezTo>
                    <a:close/>
                    <a:moveTo>
                      <a:pt x="177" y="126"/>
                    </a:moveTo>
                    <a:cubicBezTo>
                      <a:pt x="174" y="123"/>
                      <a:pt x="171" y="123"/>
                      <a:pt x="169" y="125"/>
                    </a:cubicBezTo>
                    <a:cubicBezTo>
                      <a:pt x="140" y="150"/>
                      <a:pt x="140" y="150"/>
                      <a:pt x="140" y="150"/>
                    </a:cubicBezTo>
                    <a:cubicBezTo>
                      <a:pt x="138" y="152"/>
                      <a:pt x="137" y="156"/>
                      <a:pt x="139" y="158"/>
                    </a:cubicBezTo>
                    <a:cubicBezTo>
                      <a:pt x="305" y="347"/>
                      <a:pt x="305" y="347"/>
                      <a:pt x="305" y="347"/>
                    </a:cubicBezTo>
                    <a:cubicBezTo>
                      <a:pt x="309" y="352"/>
                      <a:pt x="316" y="352"/>
                      <a:pt x="320" y="348"/>
                    </a:cubicBezTo>
                    <a:cubicBezTo>
                      <a:pt x="340" y="332"/>
                      <a:pt x="340" y="332"/>
                      <a:pt x="340" y="332"/>
                    </a:cubicBezTo>
                    <a:cubicBezTo>
                      <a:pt x="344" y="328"/>
                      <a:pt x="345" y="321"/>
                      <a:pt x="341" y="317"/>
                    </a:cubicBezTo>
                    <a:lnTo>
                      <a:pt x="177" y="126"/>
                    </a:lnTo>
                    <a:close/>
                    <a:moveTo>
                      <a:pt x="398" y="46"/>
                    </a:moveTo>
                    <a:cubicBezTo>
                      <a:pt x="396" y="36"/>
                      <a:pt x="391" y="38"/>
                      <a:pt x="389" y="42"/>
                    </a:cubicBezTo>
                    <a:cubicBezTo>
                      <a:pt x="386" y="46"/>
                      <a:pt x="374" y="64"/>
                      <a:pt x="369" y="72"/>
                    </a:cubicBezTo>
                    <a:cubicBezTo>
                      <a:pt x="364" y="80"/>
                      <a:pt x="353" y="96"/>
                      <a:pt x="331" y="80"/>
                    </a:cubicBezTo>
                    <a:cubicBezTo>
                      <a:pt x="308" y="64"/>
                      <a:pt x="316" y="53"/>
                      <a:pt x="320" y="45"/>
                    </a:cubicBezTo>
                    <a:cubicBezTo>
                      <a:pt x="324" y="38"/>
                      <a:pt x="336" y="16"/>
                      <a:pt x="338" y="13"/>
                    </a:cubicBezTo>
                    <a:cubicBezTo>
                      <a:pt x="340" y="11"/>
                      <a:pt x="338" y="3"/>
                      <a:pt x="330" y="6"/>
                    </a:cubicBezTo>
                    <a:cubicBezTo>
                      <a:pt x="323" y="9"/>
                      <a:pt x="280" y="27"/>
                      <a:pt x="274" y="51"/>
                    </a:cubicBezTo>
                    <a:cubicBezTo>
                      <a:pt x="268" y="76"/>
                      <a:pt x="279" y="99"/>
                      <a:pt x="257" y="121"/>
                    </a:cubicBezTo>
                    <a:cubicBezTo>
                      <a:pt x="230" y="149"/>
                      <a:pt x="230" y="149"/>
                      <a:pt x="230" y="149"/>
                    </a:cubicBezTo>
                    <a:cubicBezTo>
                      <a:pt x="257" y="181"/>
                      <a:pt x="257" y="181"/>
                      <a:pt x="257" y="181"/>
                    </a:cubicBezTo>
                    <a:cubicBezTo>
                      <a:pt x="290" y="149"/>
                      <a:pt x="290" y="149"/>
                      <a:pt x="290" y="149"/>
                    </a:cubicBezTo>
                    <a:cubicBezTo>
                      <a:pt x="298" y="141"/>
                      <a:pt x="315" y="134"/>
                      <a:pt x="330" y="137"/>
                    </a:cubicBezTo>
                    <a:cubicBezTo>
                      <a:pt x="363" y="144"/>
                      <a:pt x="381" y="132"/>
                      <a:pt x="391" y="112"/>
                    </a:cubicBezTo>
                    <a:cubicBezTo>
                      <a:pt x="401" y="94"/>
                      <a:pt x="399" y="56"/>
                      <a:pt x="398" y="46"/>
                    </a:cubicBezTo>
                    <a:close/>
                    <a:moveTo>
                      <a:pt x="55" y="319"/>
                    </a:moveTo>
                    <a:cubicBezTo>
                      <a:pt x="50" y="323"/>
                      <a:pt x="50" y="330"/>
                      <a:pt x="55" y="334"/>
                    </a:cubicBezTo>
                    <a:cubicBezTo>
                      <a:pt x="74" y="353"/>
                      <a:pt x="74" y="353"/>
                      <a:pt x="74" y="353"/>
                    </a:cubicBezTo>
                    <a:cubicBezTo>
                      <a:pt x="78" y="357"/>
                      <a:pt x="84" y="355"/>
                      <a:pt x="89" y="351"/>
                    </a:cubicBezTo>
                    <a:cubicBezTo>
                      <a:pt x="187" y="254"/>
                      <a:pt x="187" y="254"/>
                      <a:pt x="187" y="254"/>
                    </a:cubicBezTo>
                    <a:cubicBezTo>
                      <a:pt x="157" y="220"/>
                      <a:pt x="157" y="220"/>
                      <a:pt x="157" y="220"/>
                    </a:cubicBezTo>
                    <a:lnTo>
                      <a:pt x="55" y="3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AU" sz="3600">
                  <a:cs typeface="+mn-ea"/>
                  <a:sym typeface="+mn-lt"/>
                </a:endParaRPr>
              </a:p>
            </p:txBody>
          </p:sp>
          <p:sp>
            <p:nvSpPr>
              <p:cNvPr id="28" name="Freeform 130"/>
              <p:cNvSpPr>
                <a:spLocks noEditPoints="1"/>
              </p:cNvSpPr>
              <p:nvPr/>
            </p:nvSpPr>
            <p:spPr bwMode="auto">
              <a:xfrm>
                <a:off x="12389209" y="10412699"/>
                <a:ext cx="460628" cy="401462"/>
              </a:xfrm>
              <a:custGeom>
                <a:avLst/>
                <a:gdLst>
                  <a:gd name="T0" fmla="*/ 212 w 376"/>
                  <a:gd name="T1" fmla="*/ 0 h 328"/>
                  <a:gd name="T2" fmla="*/ 49 w 376"/>
                  <a:gd name="T3" fmla="*/ 160 h 328"/>
                  <a:gd name="T4" fmla="*/ 0 w 376"/>
                  <a:gd name="T5" fmla="*/ 160 h 328"/>
                  <a:gd name="T6" fmla="*/ 73 w 376"/>
                  <a:gd name="T7" fmla="*/ 242 h 328"/>
                  <a:gd name="T8" fmla="*/ 147 w 376"/>
                  <a:gd name="T9" fmla="*/ 160 h 328"/>
                  <a:gd name="T10" fmla="*/ 90 w 376"/>
                  <a:gd name="T11" fmla="*/ 160 h 328"/>
                  <a:gd name="T12" fmla="*/ 212 w 376"/>
                  <a:gd name="T13" fmla="*/ 41 h 328"/>
                  <a:gd name="T14" fmla="*/ 335 w 376"/>
                  <a:gd name="T15" fmla="*/ 164 h 328"/>
                  <a:gd name="T16" fmla="*/ 212 w 376"/>
                  <a:gd name="T17" fmla="*/ 287 h 328"/>
                  <a:gd name="T18" fmla="*/ 140 w 376"/>
                  <a:gd name="T19" fmla="*/ 263 h 328"/>
                  <a:gd name="T20" fmla="*/ 112 w 376"/>
                  <a:gd name="T21" fmla="*/ 293 h 328"/>
                  <a:gd name="T22" fmla="*/ 212 w 376"/>
                  <a:gd name="T23" fmla="*/ 328 h 328"/>
                  <a:gd name="T24" fmla="*/ 376 w 376"/>
                  <a:gd name="T25" fmla="*/ 164 h 328"/>
                  <a:gd name="T26" fmla="*/ 212 w 376"/>
                  <a:gd name="T27" fmla="*/ 0 h 328"/>
                  <a:gd name="T28" fmla="*/ 198 w 376"/>
                  <a:gd name="T29" fmla="*/ 76 h 328"/>
                  <a:gd name="T30" fmla="*/ 198 w 376"/>
                  <a:gd name="T31" fmla="*/ 170 h 328"/>
                  <a:gd name="T32" fmla="*/ 258 w 376"/>
                  <a:gd name="T33" fmla="*/ 230 h 328"/>
                  <a:gd name="T34" fmla="*/ 278 w 376"/>
                  <a:gd name="T35" fmla="*/ 210 h 328"/>
                  <a:gd name="T36" fmla="*/ 226 w 376"/>
                  <a:gd name="T37" fmla="*/ 158 h 328"/>
                  <a:gd name="T38" fmla="*/ 226 w 376"/>
                  <a:gd name="T39" fmla="*/ 76 h 328"/>
                  <a:gd name="T40" fmla="*/ 198 w 376"/>
                  <a:gd name="T41" fmla="*/ 7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6" h="328">
                    <a:moveTo>
                      <a:pt x="212" y="0"/>
                    </a:moveTo>
                    <a:cubicBezTo>
                      <a:pt x="123" y="0"/>
                      <a:pt x="51" y="71"/>
                      <a:pt x="49" y="160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3" y="242"/>
                      <a:pt x="73" y="242"/>
                      <a:pt x="73" y="242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90" y="160"/>
                      <a:pt x="90" y="160"/>
                      <a:pt x="90" y="160"/>
                    </a:cubicBezTo>
                    <a:cubicBezTo>
                      <a:pt x="92" y="94"/>
                      <a:pt x="146" y="41"/>
                      <a:pt x="212" y="41"/>
                    </a:cubicBezTo>
                    <a:cubicBezTo>
                      <a:pt x="280" y="41"/>
                      <a:pt x="335" y="96"/>
                      <a:pt x="335" y="164"/>
                    </a:cubicBezTo>
                    <a:cubicBezTo>
                      <a:pt x="335" y="232"/>
                      <a:pt x="280" y="287"/>
                      <a:pt x="212" y="287"/>
                    </a:cubicBezTo>
                    <a:cubicBezTo>
                      <a:pt x="185" y="287"/>
                      <a:pt x="160" y="278"/>
                      <a:pt x="140" y="263"/>
                    </a:cubicBezTo>
                    <a:cubicBezTo>
                      <a:pt x="112" y="293"/>
                      <a:pt x="112" y="293"/>
                      <a:pt x="112" y="293"/>
                    </a:cubicBezTo>
                    <a:cubicBezTo>
                      <a:pt x="139" y="315"/>
                      <a:pt x="174" y="328"/>
                      <a:pt x="212" y="328"/>
                    </a:cubicBezTo>
                    <a:cubicBezTo>
                      <a:pt x="303" y="328"/>
                      <a:pt x="376" y="254"/>
                      <a:pt x="376" y="164"/>
                    </a:cubicBezTo>
                    <a:cubicBezTo>
                      <a:pt x="376" y="73"/>
                      <a:pt x="303" y="0"/>
                      <a:pt x="212" y="0"/>
                    </a:cubicBezTo>
                    <a:close/>
                    <a:moveTo>
                      <a:pt x="198" y="76"/>
                    </a:moveTo>
                    <a:cubicBezTo>
                      <a:pt x="198" y="170"/>
                      <a:pt x="198" y="170"/>
                      <a:pt x="198" y="170"/>
                    </a:cubicBezTo>
                    <a:cubicBezTo>
                      <a:pt x="258" y="230"/>
                      <a:pt x="258" y="230"/>
                      <a:pt x="258" y="230"/>
                    </a:cubicBezTo>
                    <a:cubicBezTo>
                      <a:pt x="278" y="210"/>
                      <a:pt x="278" y="210"/>
                      <a:pt x="278" y="210"/>
                    </a:cubicBezTo>
                    <a:cubicBezTo>
                      <a:pt x="226" y="158"/>
                      <a:pt x="226" y="158"/>
                      <a:pt x="226" y="158"/>
                    </a:cubicBezTo>
                    <a:cubicBezTo>
                      <a:pt x="226" y="76"/>
                      <a:pt x="226" y="76"/>
                      <a:pt x="226" y="76"/>
                    </a:cubicBezTo>
                    <a:lnTo>
                      <a:pt x="198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en-AU" sz="3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723793" y="2088636"/>
            <a:ext cx="2348656" cy="11414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94297" y="1751195"/>
            <a:ext cx="178703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8694297" y="4724574"/>
            <a:ext cx="2348656" cy="11414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64801" y="4387133"/>
            <a:ext cx="178703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1067586" y="2088636"/>
            <a:ext cx="2348656" cy="11414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29208" y="1751195"/>
            <a:ext cx="178703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1067586" y="4724574"/>
            <a:ext cx="2348656" cy="11414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629208" y="4387133"/>
            <a:ext cx="178703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38" name="直接连接符 37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0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核心技术</a:t>
            </a:r>
            <a:endParaRPr lang="zh-CN" altLang="en-US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4"/>
          <p:cNvSpPr/>
          <p:nvPr/>
        </p:nvSpPr>
        <p:spPr>
          <a:xfrm>
            <a:off x="1485706" y="1543050"/>
            <a:ext cx="4019027" cy="22098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3" name="Rounded Rectangle 7"/>
          <p:cNvSpPr/>
          <p:nvPr/>
        </p:nvSpPr>
        <p:spPr>
          <a:xfrm>
            <a:off x="1485706" y="4095750"/>
            <a:ext cx="4019027" cy="22098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4" name="Rounded Rectangle 9"/>
          <p:cNvSpPr/>
          <p:nvPr/>
        </p:nvSpPr>
        <p:spPr>
          <a:xfrm>
            <a:off x="7028535" y="1543050"/>
            <a:ext cx="4019027" cy="22098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5" name="Rounded Rectangle 11"/>
          <p:cNvSpPr/>
          <p:nvPr/>
        </p:nvSpPr>
        <p:spPr>
          <a:xfrm>
            <a:off x="7028535" y="4095750"/>
            <a:ext cx="4019027" cy="22098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pic>
        <p:nvPicPr>
          <p:cNvPr id="6" name="图片占位符 14" descr="桌子上放着一些花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723806" y="1885950"/>
            <a:ext cx="1523802" cy="1524000"/>
          </a:xfrm>
          <a:prstGeom prst="rect">
            <a:avLst/>
          </a:prstGeom>
        </p:spPr>
      </p:pic>
      <p:pic>
        <p:nvPicPr>
          <p:cNvPr id="7" name="图片占位符 16" descr="木桌子上的电脑和椅子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723806" y="4438650"/>
            <a:ext cx="1523802" cy="1524000"/>
          </a:xfrm>
          <a:prstGeom prst="rect">
            <a:avLst/>
          </a:prstGeom>
        </p:spPr>
      </p:pic>
      <p:pic>
        <p:nvPicPr>
          <p:cNvPr id="8" name="图片占位符 20" descr="桌子上放着食物和咖啡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6266634" y="4438650"/>
            <a:ext cx="1523802" cy="1524000"/>
          </a:xfrm>
          <a:prstGeom prst="rect">
            <a:avLst/>
          </a:prstGeom>
        </p:spPr>
      </p:pic>
      <p:pic>
        <p:nvPicPr>
          <p:cNvPr id="9" name="图片占位符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266634" y="1885950"/>
            <a:ext cx="1523802" cy="1524000"/>
          </a:xfrm>
          <a:prstGeom prst="rect">
            <a:avLst/>
          </a:prstGeom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425431" y="2439481"/>
            <a:ext cx="2871982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95935" y="2102040"/>
            <a:ext cx="218522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395935" y="5075419"/>
            <a:ext cx="2871982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6439" y="4737978"/>
            <a:ext cx="218522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953512" y="2439481"/>
            <a:ext cx="2871982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24016" y="2102040"/>
            <a:ext cx="218522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7924016" y="5075419"/>
            <a:ext cx="2871982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94520" y="4737978"/>
            <a:ext cx="218522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19" name="直接连接符 18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1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核心技术</a:t>
            </a:r>
            <a:endParaRPr lang="zh-CN" altLang="en-US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05781"/>
            <a:ext cx="604684" cy="2846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45793" y="0"/>
            <a:ext cx="7374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1255253" y="2321005"/>
            <a:ext cx="2190955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accent4"/>
                </a:solidFill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ym typeface="+mn-lt"/>
              </a:rPr>
              <a:t>04</a:t>
            </a:r>
            <a:endParaRPr lang="en-US" altLang="zh-CN" dirty="0">
              <a:sym typeface="+mn-lt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3691088" y="2875002"/>
            <a:ext cx="3724096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spc="300" dirty="0">
                <a:cs typeface="+mn-ea"/>
                <a:sym typeface="+mn-lt"/>
              </a:rPr>
              <a:t>企业荣誉</a:t>
            </a:r>
            <a:endParaRPr lang="id-ID" altLang="zh-CN" sz="6600" spc="300" dirty="0">
              <a:cs typeface="+mn-ea"/>
              <a:sym typeface="+mn-lt"/>
            </a:endParaRPr>
          </a:p>
        </p:txBody>
      </p:sp>
      <p:pic>
        <p:nvPicPr>
          <p:cNvPr id="7" name="图片 6" descr="杯子里有咖啡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r="8919"/>
          <a:stretch>
            <a:fillRect/>
          </a:stretch>
        </p:blipFill>
        <p:spPr>
          <a:xfrm>
            <a:off x="8940800" y="0"/>
            <a:ext cx="325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0" y="3546987"/>
            <a:ext cx="12192000" cy="0"/>
          </a:xfrm>
          <a:prstGeom prst="line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Rectangle 12"/>
          <p:cNvSpPr/>
          <p:nvPr/>
        </p:nvSpPr>
        <p:spPr>
          <a:xfrm rot="2700000">
            <a:off x="5271137" y="2722124"/>
            <a:ext cx="1649727" cy="1649727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>
              <a:cs typeface="+mn-ea"/>
              <a:sym typeface="+mn-lt"/>
            </a:endParaRPr>
          </a:p>
        </p:txBody>
      </p:sp>
      <p:sp>
        <p:nvSpPr>
          <p:cNvPr id="7" name="Rectangle 17"/>
          <p:cNvSpPr/>
          <p:nvPr/>
        </p:nvSpPr>
        <p:spPr>
          <a:xfrm rot="2700000">
            <a:off x="9164759" y="2722124"/>
            <a:ext cx="1649727" cy="1649727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>
              <a:cs typeface="+mn-ea"/>
              <a:sym typeface="+mn-lt"/>
            </a:endParaRPr>
          </a:p>
        </p:txBody>
      </p:sp>
      <p:sp>
        <p:nvSpPr>
          <p:cNvPr id="8" name="Rectangle 22"/>
          <p:cNvSpPr/>
          <p:nvPr/>
        </p:nvSpPr>
        <p:spPr>
          <a:xfrm rot="2700000">
            <a:off x="1493358" y="2722124"/>
            <a:ext cx="1649727" cy="1649727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>
              <a:cs typeface="+mn-ea"/>
              <a:sym typeface="+mn-lt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8707246" y="4989838"/>
            <a:ext cx="2571510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9168132" y="1493573"/>
            <a:ext cx="1506280" cy="9088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907902" y="4989838"/>
            <a:ext cx="2571510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5368788" y="1493573"/>
            <a:ext cx="1506280" cy="9088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014280" y="4989838"/>
            <a:ext cx="2571510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475166" y="1493573"/>
            <a:ext cx="1506280" cy="9088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占位符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r="6885"/>
          <a:stretch>
            <a:fillRect/>
          </a:stretch>
        </p:blipFill>
        <p:spPr>
          <a:xfrm>
            <a:off x="1267531" y="2496297"/>
            <a:ext cx="2101380" cy="2101380"/>
          </a:xfrm>
          <a:prstGeom prst="diamond">
            <a:avLst/>
          </a:prstGeom>
        </p:spPr>
      </p:pic>
      <p:pic>
        <p:nvPicPr>
          <p:cNvPr id="3" name="图片占位符 8" descr="图形用户界面, 网站, 日历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5045310" y="2496297"/>
            <a:ext cx="2101380" cy="2101380"/>
          </a:xfrm>
          <a:prstGeom prst="diamond">
            <a:avLst/>
          </a:prstGeom>
        </p:spPr>
      </p:pic>
      <p:pic>
        <p:nvPicPr>
          <p:cNvPr id="4" name="图片占位符 10" descr="桌子上放着笔记本电脑和猫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4" b="16664"/>
          <a:stretch>
            <a:fillRect/>
          </a:stretch>
        </p:blipFill>
        <p:spPr>
          <a:xfrm>
            <a:off x="8938933" y="2496297"/>
            <a:ext cx="2101380" cy="2101380"/>
          </a:xfrm>
          <a:prstGeom prst="diamond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16" name="直接连接符 15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企业荣誉</a:t>
            </a:r>
            <a:endParaRPr lang="zh-CN" altLang="en-US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05781"/>
            <a:ext cx="604684" cy="2846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45793" y="0"/>
            <a:ext cx="7374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1255253" y="2321005"/>
            <a:ext cx="2190955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accent4"/>
                </a:solidFill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ym typeface="+mn-lt"/>
              </a:rPr>
              <a:t>05</a:t>
            </a:r>
            <a:endParaRPr lang="en-US" altLang="zh-CN" dirty="0">
              <a:sym typeface="+mn-lt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3691088" y="2875002"/>
            <a:ext cx="3724096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spc="300" dirty="0">
                <a:cs typeface="+mn-ea"/>
                <a:sym typeface="+mn-lt"/>
              </a:rPr>
              <a:t>客户反馈</a:t>
            </a:r>
            <a:endParaRPr lang="id-ID" altLang="zh-CN" sz="6600" spc="300" dirty="0">
              <a:cs typeface="+mn-ea"/>
              <a:sym typeface="+mn-lt"/>
            </a:endParaRPr>
          </a:p>
        </p:txBody>
      </p:sp>
      <p:pic>
        <p:nvPicPr>
          <p:cNvPr id="7" name="图片 6" descr="杯子里有咖啡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r="8919"/>
          <a:stretch>
            <a:fillRect/>
          </a:stretch>
        </p:blipFill>
        <p:spPr>
          <a:xfrm>
            <a:off x="8940800" y="0"/>
            <a:ext cx="325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6479777" y="1596188"/>
            <a:ext cx="2315184" cy="4198567"/>
          </a:xfrm>
          <a:prstGeom prst="rect">
            <a:avLst/>
          </a:prstGeom>
          <a:solidFill>
            <a:schemeClr val="tx1">
              <a:lumMod val="85000"/>
              <a:lumOff val="1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tr-TR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" name="图片占位符 2" descr="图片包含 桌子, 杯子, 小, 食物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r="8601"/>
          <a:stretch>
            <a:fillRect/>
          </a:stretch>
        </p:blipFill>
        <p:spPr>
          <a:xfrm>
            <a:off x="6479777" y="1596189"/>
            <a:ext cx="2315184" cy="4198567"/>
          </a:xfrm>
          <a:prstGeom prst="rect">
            <a:avLst/>
          </a:prstGeom>
        </p:spPr>
      </p:pic>
      <p:pic>
        <p:nvPicPr>
          <p:cNvPr id="4" name="图片占位符 4" descr="桌子上放着一盆植物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1" r="31631"/>
          <a:stretch>
            <a:fillRect/>
          </a:stretch>
        </p:blipFill>
        <p:spPr>
          <a:xfrm>
            <a:off x="8962204" y="1596188"/>
            <a:ext cx="2315184" cy="4198567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>
            <a:off x="979796" y="1596189"/>
            <a:ext cx="5139033" cy="20391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6" name="Shape"/>
          <p:cNvSpPr/>
          <p:nvPr/>
        </p:nvSpPr>
        <p:spPr>
          <a:xfrm>
            <a:off x="1410077" y="1797672"/>
            <a:ext cx="359498" cy="29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8" y="11211"/>
                </a:moveTo>
                <a:lnTo>
                  <a:pt x="10479" y="19405"/>
                </a:lnTo>
                <a:lnTo>
                  <a:pt x="3292" y="16770"/>
                </a:lnTo>
                <a:lnTo>
                  <a:pt x="6355" y="13563"/>
                </a:lnTo>
                <a:lnTo>
                  <a:pt x="10867" y="15218"/>
                </a:lnTo>
                <a:lnTo>
                  <a:pt x="15634" y="10230"/>
                </a:lnTo>
                <a:cubicBezTo>
                  <a:pt x="15634" y="10230"/>
                  <a:pt x="18308" y="11211"/>
                  <a:pt x="18308" y="11211"/>
                </a:cubicBezTo>
                <a:close/>
                <a:moveTo>
                  <a:pt x="3293" y="10388"/>
                </a:moveTo>
                <a:lnTo>
                  <a:pt x="11121" y="2195"/>
                </a:lnTo>
                <a:lnTo>
                  <a:pt x="18307" y="4830"/>
                </a:lnTo>
                <a:lnTo>
                  <a:pt x="10479" y="13023"/>
                </a:lnTo>
                <a:cubicBezTo>
                  <a:pt x="10479" y="13023"/>
                  <a:pt x="3293" y="10388"/>
                  <a:pt x="3293" y="10388"/>
                </a:cubicBezTo>
                <a:close/>
                <a:moveTo>
                  <a:pt x="21600" y="3984"/>
                </a:moveTo>
                <a:lnTo>
                  <a:pt x="10733" y="0"/>
                </a:lnTo>
                <a:lnTo>
                  <a:pt x="0" y="11233"/>
                </a:lnTo>
                <a:lnTo>
                  <a:pt x="4515" y="12889"/>
                </a:lnTo>
                <a:lnTo>
                  <a:pt x="0" y="17616"/>
                </a:lnTo>
                <a:lnTo>
                  <a:pt x="10867" y="21600"/>
                </a:lnTo>
                <a:lnTo>
                  <a:pt x="21600" y="10367"/>
                </a:lnTo>
                <a:lnTo>
                  <a:pt x="17085" y="8710"/>
                </a:lnTo>
                <a:cubicBezTo>
                  <a:pt x="17085" y="8710"/>
                  <a:pt x="21600" y="3984"/>
                  <a:pt x="21600" y="398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37426" y="2287231"/>
            <a:ext cx="4439983" cy="5807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85985" y="1783824"/>
            <a:ext cx="191766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337425" y="2883587"/>
            <a:ext cx="4439983" cy="5807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956968" y="4660021"/>
            <a:ext cx="2315184" cy="11347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956967" y="4009445"/>
            <a:ext cx="1668007" cy="5193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780816" y="4660021"/>
            <a:ext cx="2315184" cy="11347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3780815" y="4009445"/>
            <a:ext cx="1668007" cy="5193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16" name="直接连接符 15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客户反馈</a:t>
            </a:r>
            <a:endParaRPr lang="zh-CN" altLang="en-US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"/>
          <p:cNvCxnSpPr/>
          <p:nvPr/>
        </p:nvCxnSpPr>
        <p:spPr>
          <a:xfrm>
            <a:off x="1025209" y="3948962"/>
            <a:ext cx="10111776" cy="0"/>
          </a:xfrm>
          <a:prstGeom prst="line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图片占位符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73"/>
          <a:stretch>
            <a:fillRect/>
          </a:stretch>
        </p:blipFill>
        <p:spPr>
          <a:xfrm>
            <a:off x="1025209" y="1607577"/>
            <a:ext cx="4826726" cy="2130284"/>
          </a:xfrm>
          <a:prstGeom prst="rect">
            <a:avLst/>
          </a:prstGeom>
        </p:spPr>
      </p:pic>
      <p:pic>
        <p:nvPicPr>
          <p:cNvPr id="4" name="图片占位符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3" b="4703"/>
          <a:stretch>
            <a:fillRect/>
          </a:stretch>
        </p:blipFill>
        <p:spPr>
          <a:xfrm>
            <a:off x="6249651" y="1607575"/>
            <a:ext cx="4887334" cy="2130285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>
            <a:off x="1010342" y="4145863"/>
            <a:ext cx="4841594" cy="182577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6" name="Shape"/>
          <p:cNvSpPr/>
          <p:nvPr/>
        </p:nvSpPr>
        <p:spPr>
          <a:xfrm>
            <a:off x="1484603" y="4557283"/>
            <a:ext cx="359498" cy="29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8" y="11211"/>
                </a:moveTo>
                <a:lnTo>
                  <a:pt x="10479" y="19405"/>
                </a:lnTo>
                <a:lnTo>
                  <a:pt x="3292" y="16770"/>
                </a:lnTo>
                <a:lnTo>
                  <a:pt x="6355" y="13563"/>
                </a:lnTo>
                <a:lnTo>
                  <a:pt x="10867" y="15218"/>
                </a:lnTo>
                <a:lnTo>
                  <a:pt x="15634" y="10230"/>
                </a:lnTo>
                <a:cubicBezTo>
                  <a:pt x="15634" y="10230"/>
                  <a:pt x="18308" y="11211"/>
                  <a:pt x="18308" y="11211"/>
                </a:cubicBezTo>
                <a:close/>
                <a:moveTo>
                  <a:pt x="3293" y="10388"/>
                </a:moveTo>
                <a:lnTo>
                  <a:pt x="11121" y="2195"/>
                </a:lnTo>
                <a:lnTo>
                  <a:pt x="18307" y="4830"/>
                </a:lnTo>
                <a:lnTo>
                  <a:pt x="10479" y="13023"/>
                </a:lnTo>
                <a:cubicBezTo>
                  <a:pt x="10479" y="13023"/>
                  <a:pt x="3293" y="10388"/>
                  <a:pt x="3293" y="10388"/>
                </a:cubicBezTo>
                <a:close/>
                <a:moveTo>
                  <a:pt x="21600" y="3984"/>
                </a:moveTo>
                <a:lnTo>
                  <a:pt x="10733" y="0"/>
                </a:lnTo>
                <a:lnTo>
                  <a:pt x="0" y="11233"/>
                </a:lnTo>
                <a:lnTo>
                  <a:pt x="4515" y="12889"/>
                </a:lnTo>
                <a:lnTo>
                  <a:pt x="0" y="17616"/>
                </a:lnTo>
                <a:lnTo>
                  <a:pt x="10867" y="21600"/>
                </a:lnTo>
                <a:lnTo>
                  <a:pt x="21600" y="10367"/>
                </a:lnTo>
                <a:lnTo>
                  <a:pt x="17085" y="8710"/>
                </a:lnTo>
                <a:cubicBezTo>
                  <a:pt x="17085" y="8710"/>
                  <a:pt x="21600" y="3984"/>
                  <a:pt x="21600" y="398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411953" y="5046842"/>
            <a:ext cx="4148190" cy="601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60511" y="4543435"/>
            <a:ext cx="191766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507003" y="4807408"/>
            <a:ext cx="2135552" cy="11347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507003" y="3972327"/>
            <a:ext cx="1506280" cy="9088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9119204" y="4807408"/>
            <a:ext cx="2135552" cy="11347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9119204" y="3972327"/>
            <a:ext cx="1506280" cy="90886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14" name="直接连接符 13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客户反馈</a:t>
            </a:r>
            <a:endParaRPr lang="zh-CN" altLang="en-US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05781"/>
            <a:ext cx="604684" cy="2846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45793" y="0"/>
            <a:ext cx="7374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1255253" y="2321005"/>
            <a:ext cx="2190955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accent4"/>
                </a:solidFill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ym typeface="+mn-lt"/>
              </a:rPr>
              <a:t>06</a:t>
            </a:r>
            <a:endParaRPr lang="en-US" altLang="zh-CN" dirty="0">
              <a:sym typeface="+mn-lt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3691088" y="2875002"/>
            <a:ext cx="3724096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spc="300" dirty="0">
                <a:cs typeface="+mn-ea"/>
                <a:sym typeface="+mn-lt"/>
              </a:rPr>
              <a:t>联系我们</a:t>
            </a:r>
            <a:endParaRPr lang="id-ID" altLang="zh-CN" sz="6600" spc="300" dirty="0">
              <a:cs typeface="+mn-ea"/>
              <a:sym typeface="+mn-lt"/>
            </a:endParaRPr>
          </a:p>
        </p:txBody>
      </p:sp>
      <p:pic>
        <p:nvPicPr>
          <p:cNvPr id="7" name="图片 6" descr="杯子里有咖啡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r="8919"/>
          <a:stretch>
            <a:fillRect/>
          </a:stretch>
        </p:blipFill>
        <p:spPr>
          <a:xfrm>
            <a:off x="8940800" y="0"/>
            <a:ext cx="325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/>
          <p:nvPr/>
        </p:nvSpPr>
        <p:spPr>
          <a:xfrm>
            <a:off x="6977063" y="0"/>
            <a:ext cx="521493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8494713" y="1328738"/>
            <a:ext cx="2179637" cy="4200525"/>
          </a:xfrm>
          <a:prstGeom prst="rect">
            <a:avLst/>
          </a:prstGeom>
          <a:noFill/>
          <a:ln w="57150">
            <a:solidFill>
              <a:srgbClr val="518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Subtitle 2"/>
          <p:cNvSpPr txBox="1">
            <a:spLocks noChangeArrowheads="1"/>
          </p:cNvSpPr>
          <p:nvPr/>
        </p:nvSpPr>
        <p:spPr bwMode="auto">
          <a:xfrm>
            <a:off x="8467725" y="2451100"/>
            <a:ext cx="223202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altLang="zh-CN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WHERE DOES IT COME FORM ?</a:t>
            </a:r>
            <a:endParaRPr kumimoji="0" lang="id-ID" altLang="zh-CN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pic>
        <p:nvPicPr>
          <p:cNvPr id="5" name="图片占位符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0" r="42788"/>
          <a:stretch>
            <a:fillRect/>
          </a:stretch>
        </p:blipFill>
        <p:spPr>
          <a:xfrm>
            <a:off x="7954963" y="627063"/>
            <a:ext cx="3259137" cy="5603875"/>
          </a:xfrm>
          <a:prstGeom prst="rect">
            <a:avLst/>
          </a:prstGeom>
        </p:spPr>
      </p:pic>
      <p:sp>
        <p:nvSpPr>
          <p:cNvPr id="7" name="文本框 24"/>
          <p:cNvSpPr txBox="1"/>
          <p:nvPr/>
        </p:nvSpPr>
        <p:spPr>
          <a:xfrm>
            <a:off x="853591" y="868994"/>
            <a:ext cx="3829895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 dirty="0">
                <a:cs typeface="+mn-ea"/>
                <a:sym typeface="+mn-lt"/>
              </a:rPr>
              <a:t>目 录</a:t>
            </a:r>
            <a:r>
              <a:rPr lang="en-US" altLang="zh-CN" sz="3600" b="1" dirty="0">
                <a:cs typeface="+mn-ea"/>
                <a:sym typeface="+mn-lt"/>
              </a:rPr>
              <a:t>/Contents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1520338" y="2588399"/>
            <a:ext cx="19800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cs typeface="+mn-ea"/>
                <a:sym typeface="+mn-lt"/>
              </a:rPr>
              <a:t>关于我们</a:t>
            </a:r>
            <a:endParaRPr lang="id-ID" sz="3200" spc="300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8141" y="2587016"/>
            <a:ext cx="398766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cs typeface="+mn-ea"/>
                <a:sym typeface="+mn-lt"/>
              </a:rPr>
              <a:t>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4453014" y="2588399"/>
            <a:ext cx="19800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cs typeface="+mn-ea"/>
                <a:sym typeface="+mn-lt"/>
              </a:rPr>
              <a:t>产品类型</a:t>
            </a:r>
            <a:endParaRPr lang="id-ID" sz="3200" spc="300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96831" y="2587016"/>
            <a:ext cx="398766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cs typeface="+mn-ea"/>
                <a:sym typeface="+mn-lt"/>
              </a:rPr>
              <a:t>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1520338" y="3971487"/>
            <a:ext cx="19800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cs typeface="+mn-ea"/>
                <a:sym typeface="+mn-lt"/>
              </a:rPr>
              <a:t>核心技术</a:t>
            </a:r>
            <a:endParaRPr lang="id-ID" sz="3200" spc="300" dirty="0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8141" y="3959865"/>
            <a:ext cx="398766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cs typeface="+mn-ea"/>
                <a:sym typeface="+mn-lt"/>
              </a:rPr>
              <a:t>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8" name="TextBox 30"/>
          <p:cNvSpPr txBox="1"/>
          <p:nvPr/>
        </p:nvSpPr>
        <p:spPr>
          <a:xfrm>
            <a:off x="4453014" y="3971487"/>
            <a:ext cx="19800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cs typeface="+mn-ea"/>
                <a:sym typeface="+mn-lt"/>
              </a:rPr>
              <a:t>企业荣誉</a:t>
            </a:r>
            <a:endParaRPr lang="id-ID" sz="3200" spc="30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96831" y="3959865"/>
            <a:ext cx="398766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cs typeface="+mn-ea"/>
                <a:sym typeface="+mn-lt"/>
              </a:rPr>
              <a:t>4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1" name="TextBox 31"/>
          <p:cNvSpPr txBox="1"/>
          <p:nvPr/>
        </p:nvSpPr>
        <p:spPr>
          <a:xfrm>
            <a:off x="1520338" y="5342953"/>
            <a:ext cx="19800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cs typeface="+mn-ea"/>
                <a:sym typeface="+mn-lt"/>
              </a:rPr>
              <a:t>客户反馈</a:t>
            </a:r>
            <a:endParaRPr lang="id-ID" sz="3200" spc="300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68141" y="5342953"/>
            <a:ext cx="398766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cs typeface="+mn-ea"/>
                <a:sym typeface="+mn-lt"/>
              </a:rPr>
              <a:t>5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4453014" y="5342953"/>
            <a:ext cx="19800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cs typeface="+mn-ea"/>
                <a:sym typeface="+mn-lt"/>
              </a:rPr>
              <a:t>联系我们</a:t>
            </a:r>
            <a:endParaRPr lang="id-ID" sz="3200" spc="300" dirty="0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96831" y="5342953"/>
            <a:ext cx="398766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cs typeface="+mn-ea"/>
                <a:sym typeface="+mn-lt"/>
              </a:rPr>
              <a:t>6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10168" y="368710"/>
            <a:ext cx="3878826" cy="6105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1" y="0"/>
            <a:ext cx="437146" cy="37165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+mn-ea"/>
              <a:sym typeface="+mn-lt"/>
            </a:endParaRPr>
          </a:p>
        </p:txBody>
      </p:sp>
      <p:pic>
        <p:nvPicPr>
          <p:cNvPr id="3" name="图片 2" descr="路上的桥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902" y="-1"/>
            <a:ext cx="4572431" cy="6858000"/>
          </a:xfrm>
          <a:prstGeom prst="rect">
            <a:avLst/>
          </a:prstGeom>
        </p:spPr>
      </p:pic>
      <p:pic>
        <p:nvPicPr>
          <p:cNvPr id="4" name="图片占位符 4" descr="路上的桥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5" b="15635"/>
          <a:stretch>
            <a:fillRect/>
          </a:stretch>
        </p:blipFill>
        <p:spPr>
          <a:xfrm>
            <a:off x="6096000" y="592667"/>
            <a:ext cx="5503333" cy="567266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653522" y="4978973"/>
            <a:ext cx="746760" cy="709872"/>
            <a:chOff x="5532120" y="4905232"/>
            <a:chExt cx="746760" cy="709872"/>
          </a:xfrm>
        </p:grpSpPr>
        <p:sp>
          <p:nvSpPr>
            <p:cNvPr id="6" name="Rectangle 8"/>
            <p:cNvSpPr/>
            <p:nvPr/>
          </p:nvSpPr>
          <p:spPr>
            <a:xfrm>
              <a:off x="5532120" y="4905232"/>
              <a:ext cx="746760" cy="70987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cs typeface="+mn-ea"/>
                <a:sym typeface="+mn-lt"/>
              </a:endParaRPr>
            </a:p>
          </p:txBody>
        </p:sp>
        <p:sp>
          <p:nvSpPr>
            <p:cNvPr id="7" name="Freeform 32"/>
            <p:cNvSpPr>
              <a:spLocks noChangeAspect="1" noEditPoints="1"/>
            </p:cNvSpPr>
            <p:nvPr/>
          </p:nvSpPr>
          <p:spPr bwMode="auto">
            <a:xfrm>
              <a:off x="5722620" y="5110631"/>
              <a:ext cx="365760" cy="299073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39" y="2"/>
                </a:cxn>
                <a:cxn ang="0">
                  <a:pos x="210" y="15"/>
                </a:cxn>
                <a:cxn ang="0">
                  <a:pos x="74" y="149"/>
                </a:cxn>
                <a:cxn ang="0">
                  <a:pos x="69" y="154"/>
                </a:cxn>
                <a:cxn ang="0">
                  <a:pos x="65" y="165"/>
                </a:cxn>
                <a:cxn ang="0">
                  <a:pos x="65" y="178"/>
                </a:cxn>
                <a:cxn ang="0">
                  <a:pos x="69" y="189"/>
                </a:cxn>
                <a:cxn ang="0">
                  <a:pos x="167" y="288"/>
                </a:cxn>
                <a:cxn ang="0">
                  <a:pos x="172" y="292"/>
                </a:cxn>
                <a:cxn ang="0">
                  <a:pos x="183" y="297"/>
                </a:cxn>
                <a:cxn ang="0">
                  <a:pos x="196" y="297"/>
                </a:cxn>
                <a:cxn ang="0">
                  <a:pos x="208" y="292"/>
                </a:cxn>
                <a:cxn ang="0">
                  <a:pos x="339" y="162"/>
                </a:cxn>
                <a:cxn ang="0">
                  <a:pos x="348" y="151"/>
                </a:cxn>
                <a:cxn ang="0">
                  <a:pos x="359" y="122"/>
                </a:cxn>
                <a:cxn ang="0">
                  <a:pos x="361" y="33"/>
                </a:cxn>
                <a:cxn ang="0">
                  <a:pos x="361" y="26"/>
                </a:cxn>
                <a:cxn ang="0">
                  <a:pos x="355" y="15"/>
                </a:cxn>
                <a:cxn ang="0">
                  <a:pos x="346" y="6"/>
                </a:cxn>
                <a:cxn ang="0">
                  <a:pos x="335" y="2"/>
                </a:cxn>
                <a:cxn ang="0">
                  <a:pos x="330" y="0"/>
                </a:cxn>
                <a:cxn ang="0">
                  <a:pos x="286" y="107"/>
                </a:cxn>
                <a:cxn ang="0">
                  <a:pos x="274" y="105"/>
                </a:cxn>
                <a:cxn ang="0">
                  <a:pos x="263" y="98"/>
                </a:cxn>
                <a:cxn ang="0">
                  <a:pos x="257" y="87"/>
                </a:cxn>
                <a:cxn ang="0">
                  <a:pos x="254" y="74"/>
                </a:cxn>
                <a:cxn ang="0">
                  <a:pos x="256" y="69"/>
                </a:cxn>
                <a:cxn ang="0">
                  <a:pos x="259" y="58"/>
                </a:cxn>
                <a:cxn ang="0">
                  <a:pos x="268" y="49"/>
                </a:cxn>
                <a:cxn ang="0">
                  <a:pos x="279" y="44"/>
                </a:cxn>
                <a:cxn ang="0">
                  <a:pos x="286" y="44"/>
                </a:cxn>
                <a:cxn ang="0">
                  <a:pos x="299" y="45"/>
                </a:cxn>
                <a:cxn ang="0">
                  <a:pos x="308" y="53"/>
                </a:cxn>
                <a:cxn ang="0">
                  <a:pos x="315" y="64"/>
                </a:cxn>
                <a:cxn ang="0">
                  <a:pos x="319" y="74"/>
                </a:cxn>
                <a:cxn ang="0">
                  <a:pos x="317" y="82"/>
                </a:cxn>
                <a:cxn ang="0">
                  <a:pos x="314" y="93"/>
                </a:cxn>
                <a:cxn ang="0">
                  <a:pos x="304" y="102"/>
                </a:cxn>
                <a:cxn ang="0">
                  <a:pos x="292" y="107"/>
                </a:cxn>
                <a:cxn ang="0">
                  <a:pos x="286" y="107"/>
                </a:cxn>
                <a:cxn ang="0">
                  <a:pos x="141" y="294"/>
                </a:cxn>
                <a:cxn ang="0">
                  <a:pos x="130" y="297"/>
                </a:cxn>
                <a:cxn ang="0">
                  <a:pos x="112" y="294"/>
                </a:cxn>
                <a:cxn ang="0">
                  <a:pos x="9" y="194"/>
                </a:cxn>
                <a:cxn ang="0">
                  <a:pos x="5" y="189"/>
                </a:cxn>
                <a:cxn ang="0">
                  <a:pos x="0" y="178"/>
                </a:cxn>
                <a:cxn ang="0">
                  <a:pos x="0" y="165"/>
                </a:cxn>
                <a:cxn ang="0">
                  <a:pos x="5" y="154"/>
                </a:cxn>
                <a:cxn ang="0">
                  <a:pos x="136" y="24"/>
                </a:cxn>
                <a:cxn ang="0">
                  <a:pos x="147" y="15"/>
                </a:cxn>
                <a:cxn ang="0">
                  <a:pos x="176" y="2"/>
                </a:cxn>
                <a:cxn ang="0">
                  <a:pos x="27" y="163"/>
                </a:cxn>
                <a:cxn ang="0">
                  <a:pos x="23" y="167"/>
                </a:cxn>
                <a:cxn ang="0">
                  <a:pos x="23" y="176"/>
                </a:cxn>
                <a:cxn ang="0">
                  <a:pos x="27" y="180"/>
                </a:cxn>
              </a:cxnLst>
              <a:rect l="0" t="0" r="r" b="b"/>
              <a:pathLst>
                <a:path w="361" h="297">
                  <a:moveTo>
                    <a:pt x="330" y="0"/>
                  </a:moveTo>
                  <a:lnTo>
                    <a:pt x="254" y="0"/>
                  </a:lnTo>
                  <a:lnTo>
                    <a:pt x="254" y="0"/>
                  </a:lnTo>
                  <a:lnTo>
                    <a:pt x="239" y="2"/>
                  </a:lnTo>
                  <a:lnTo>
                    <a:pt x="225" y="7"/>
                  </a:lnTo>
                  <a:lnTo>
                    <a:pt x="210" y="15"/>
                  </a:lnTo>
                  <a:lnTo>
                    <a:pt x="199" y="24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69" y="154"/>
                  </a:lnTo>
                  <a:lnTo>
                    <a:pt x="67" y="160"/>
                  </a:lnTo>
                  <a:lnTo>
                    <a:pt x="65" y="165"/>
                  </a:lnTo>
                  <a:lnTo>
                    <a:pt x="63" y="172"/>
                  </a:lnTo>
                  <a:lnTo>
                    <a:pt x="65" y="178"/>
                  </a:lnTo>
                  <a:lnTo>
                    <a:pt x="67" y="183"/>
                  </a:lnTo>
                  <a:lnTo>
                    <a:pt x="69" y="189"/>
                  </a:lnTo>
                  <a:lnTo>
                    <a:pt x="74" y="194"/>
                  </a:lnTo>
                  <a:lnTo>
                    <a:pt x="167" y="288"/>
                  </a:lnTo>
                  <a:lnTo>
                    <a:pt x="167" y="288"/>
                  </a:lnTo>
                  <a:lnTo>
                    <a:pt x="172" y="292"/>
                  </a:lnTo>
                  <a:lnTo>
                    <a:pt x="178" y="296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1" y="296"/>
                  </a:lnTo>
                  <a:lnTo>
                    <a:pt x="208" y="292"/>
                  </a:lnTo>
                  <a:lnTo>
                    <a:pt x="212" y="288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8" y="151"/>
                  </a:lnTo>
                  <a:lnTo>
                    <a:pt x="355" y="136"/>
                  </a:lnTo>
                  <a:lnTo>
                    <a:pt x="359" y="122"/>
                  </a:lnTo>
                  <a:lnTo>
                    <a:pt x="361" y="107"/>
                  </a:lnTo>
                  <a:lnTo>
                    <a:pt x="361" y="33"/>
                  </a:lnTo>
                  <a:lnTo>
                    <a:pt x="361" y="33"/>
                  </a:lnTo>
                  <a:lnTo>
                    <a:pt x="361" y="26"/>
                  </a:lnTo>
                  <a:lnTo>
                    <a:pt x="359" y="20"/>
                  </a:lnTo>
                  <a:lnTo>
                    <a:pt x="355" y="15"/>
                  </a:lnTo>
                  <a:lnTo>
                    <a:pt x="352" y="9"/>
                  </a:lnTo>
                  <a:lnTo>
                    <a:pt x="346" y="6"/>
                  </a:lnTo>
                  <a:lnTo>
                    <a:pt x="341" y="4"/>
                  </a:lnTo>
                  <a:lnTo>
                    <a:pt x="335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286" y="107"/>
                  </a:moveTo>
                  <a:lnTo>
                    <a:pt x="286" y="107"/>
                  </a:lnTo>
                  <a:lnTo>
                    <a:pt x="279" y="107"/>
                  </a:lnTo>
                  <a:lnTo>
                    <a:pt x="274" y="105"/>
                  </a:lnTo>
                  <a:lnTo>
                    <a:pt x="268" y="102"/>
                  </a:lnTo>
                  <a:lnTo>
                    <a:pt x="263" y="98"/>
                  </a:lnTo>
                  <a:lnTo>
                    <a:pt x="259" y="93"/>
                  </a:lnTo>
                  <a:lnTo>
                    <a:pt x="257" y="87"/>
                  </a:lnTo>
                  <a:lnTo>
                    <a:pt x="256" y="82"/>
                  </a:lnTo>
                  <a:lnTo>
                    <a:pt x="254" y="74"/>
                  </a:lnTo>
                  <a:lnTo>
                    <a:pt x="254" y="74"/>
                  </a:lnTo>
                  <a:lnTo>
                    <a:pt x="256" y="69"/>
                  </a:lnTo>
                  <a:lnTo>
                    <a:pt x="257" y="64"/>
                  </a:lnTo>
                  <a:lnTo>
                    <a:pt x="259" y="58"/>
                  </a:lnTo>
                  <a:lnTo>
                    <a:pt x="263" y="53"/>
                  </a:lnTo>
                  <a:lnTo>
                    <a:pt x="268" y="49"/>
                  </a:lnTo>
                  <a:lnTo>
                    <a:pt x="274" y="45"/>
                  </a:lnTo>
                  <a:lnTo>
                    <a:pt x="279" y="44"/>
                  </a:lnTo>
                  <a:lnTo>
                    <a:pt x="286" y="44"/>
                  </a:lnTo>
                  <a:lnTo>
                    <a:pt x="286" y="44"/>
                  </a:lnTo>
                  <a:lnTo>
                    <a:pt x="292" y="44"/>
                  </a:lnTo>
                  <a:lnTo>
                    <a:pt x="299" y="45"/>
                  </a:lnTo>
                  <a:lnTo>
                    <a:pt x="304" y="49"/>
                  </a:lnTo>
                  <a:lnTo>
                    <a:pt x="308" y="53"/>
                  </a:lnTo>
                  <a:lnTo>
                    <a:pt x="314" y="58"/>
                  </a:lnTo>
                  <a:lnTo>
                    <a:pt x="315" y="64"/>
                  </a:lnTo>
                  <a:lnTo>
                    <a:pt x="317" y="69"/>
                  </a:lnTo>
                  <a:lnTo>
                    <a:pt x="319" y="74"/>
                  </a:lnTo>
                  <a:lnTo>
                    <a:pt x="319" y="74"/>
                  </a:lnTo>
                  <a:lnTo>
                    <a:pt x="317" y="82"/>
                  </a:lnTo>
                  <a:lnTo>
                    <a:pt x="315" y="87"/>
                  </a:lnTo>
                  <a:lnTo>
                    <a:pt x="314" y="93"/>
                  </a:lnTo>
                  <a:lnTo>
                    <a:pt x="308" y="98"/>
                  </a:lnTo>
                  <a:lnTo>
                    <a:pt x="304" y="102"/>
                  </a:lnTo>
                  <a:lnTo>
                    <a:pt x="299" y="105"/>
                  </a:lnTo>
                  <a:lnTo>
                    <a:pt x="292" y="107"/>
                  </a:lnTo>
                  <a:lnTo>
                    <a:pt x="286" y="107"/>
                  </a:lnTo>
                  <a:lnTo>
                    <a:pt x="286" y="107"/>
                  </a:lnTo>
                  <a:close/>
                  <a:moveTo>
                    <a:pt x="27" y="180"/>
                  </a:moveTo>
                  <a:lnTo>
                    <a:pt x="141" y="294"/>
                  </a:lnTo>
                  <a:lnTo>
                    <a:pt x="141" y="294"/>
                  </a:lnTo>
                  <a:lnTo>
                    <a:pt x="130" y="297"/>
                  </a:lnTo>
                  <a:lnTo>
                    <a:pt x="121" y="297"/>
                  </a:lnTo>
                  <a:lnTo>
                    <a:pt x="112" y="294"/>
                  </a:lnTo>
                  <a:lnTo>
                    <a:pt x="103" y="288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5" y="189"/>
                  </a:lnTo>
                  <a:lnTo>
                    <a:pt x="2" y="183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2" y="160"/>
                  </a:lnTo>
                  <a:lnTo>
                    <a:pt x="5" y="154"/>
                  </a:lnTo>
                  <a:lnTo>
                    <a:pt x="9" y="149"/>
                  </a:lnTo>
                  <a:lnTo>
                    <a:pt x="136" y="24"/>
                  </a:lnTo>
                  <a:lnTo>
                    <a:pt x="136" y="24"/>
                  </a:lnTo>
                  <a:lnTo>
                    <a:pt x="147" y="15"/>
                  </a:lnTo>
                  <a:lnTo>
                    <a:pt x="161" y="7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7" y="163"/>
                  </a:lnTo>
                  <a:lnTo>
                    <a:pt x="27" y="163"/>
                  </a:lnTo>
                  <a:lnTo>
                    <a:pt x="23" y="167"/>
                  </a:lnTo>
                  <a:lnTo>
                    <a:pt x="23" y="172"/>
                  </a:lnTo>
                  <a:lnTo>
                    <a:pt x="23" y="176"/>
                  </a:lnTo>
                  <a:lnTo>
                    <a:pt x="27" y="180"/>
                  </a:lnTo>
                  <a:lnTo>
                    <a:pt x="27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8" name="TextBox 12"/>
          <p:cNvSpPr txBox="1"/>
          <p:nvPr/>
        </p:nvSpPr>
        <p:spPr>
          <a:xfrm>
            <a:off x="1655191" y="972059"/>
            <a:ext cx="29776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4800" b="1" dirty="0">
                <a:cs typeface="+mn-ea"/>
                <a:sym typeface="+mn-lt"/>
              </a:rPr>
              <a:t>联系我们</a:t>
            </a:r>
            <a:endParaRPr lang="en-US" sz="4800" b="1" dirty="0">
              <a:cs typeface="+mn-ea"/>
              <a:sym typeface="+mn-lt"/>
            </a:endParaRPr>
          </a:p>
        </p:txBody>
      </p:sp>
      <p:grpSp>
        <p:nvGrpSpPr>
          <p:cNvPr id="9" name="Group 2"/>
          <p:cNvGrpSpPr/>
          <p:nvPr/>
        </p:nvGrpSpPr>
        <p:grpSpPr>
          <a:xfrm>
            <a:off x="975644" y="2903651"/>
            <a:ext cx="487672" cy="646060"/>
            <a:chOff x="6351" y="0"/>
            <a:chExt cx="371475" cy="492125"/>
          </a:xfrm>
          <a:solidFill>
            <a:schemeClr val="accent4"/>
          </a:solidFill>
        </p:grpSpPr>
        <p:sp>
          <p:nvSpPr>
            <p:cNvPr id="10" name="Freeform 23"/>
            <p:cNvSpPr>
              <a:spLocks noEditPoints="1"/>
            </p:cNvSpPr>
            <p:nvPr/>
          </p:nvSpPr>
          <p:spPr bwMode="auto">
            <a:xfrm>
              <a:off x="98426" y="88900"/>
              <a:ext cx="185738" cy="184150"/>
            </a:xfrm>
            <a:custGeom>
              <a:avLst/>
              <a:gdLst>
                <a:gd name="T0" fmla="*/ 24 w 48"/>
                <a:gd name="T1" fmla="*/ 48 h 48"/>
                <a:gd name="T2" fmla="*/ 48 w 48"/>
                <a:gd name="T3" fmla="*/ 24 h 48"/>
                <a:gd name="T4" fmla="*/ 24 w 48"/>
                <a:gd name="T5" fmla="*/ 0 h 48"/>
                <a:gd name="T6" fmla="*/ 0 w 48"/>
                <a:gd name="T7" fmla="*/ 24 h 48"/>
                <a:gd name="T8" fmla="*/ 24 w 48"/>
                <a:gd name="T9" fmla="*/ 48 h 48"/>
                <a:gd name="T10" fmla="*/ 24 w 48"/>
                <a:gd name="T11" fmla="*/ 4 h 48"/>
                <a:gd name="T12" fmla="*/ 44 w 48"/>
                <a:gd name="T13" fmla="*/ 24 h 48"/>
                <a:gd name="T14" fmla="*/ 24 w 48"/>
                <a:gd name="T15" fmla="*/ 44 h 48"/>
                <a:gd name="T16" fmla="*/ 4 w 48"/>
                <a:gd name="T17" fmla="*/ 24 h 48"/>
                <a:gd name="T18" fmla="*/ 24 w 48"/>
                <a:gd name="T1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"/>
                  </a:moveTo>
                  <a:cubicBezTo>
                    <a:pt x="35" y="4"/>
                    <a:pt x="44" y="13"/>
                    <a:pt x="44" y="24"/>
                  </a:cubicBezTo>
                  <a:cubicBezTo>
                    <a:pt x="44" y="35"/>
                    <a:pt x="35" y="44"/>
                    <a:pt x="24" y="44"/>
                  </a:cubicBezTo>
                  <a:cubicBezTo>
                    <a:pt x="13" y="44"/>
                    <a:pt x="4" y="3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1" name="Freeform 24"/>
            <p:cNvSpPr>
              <a:spLocks noEditPoints="1"/>
            </p:cNvSpPr>
            <p:nvPr/>
          </p:nvSpPr>
          <p:spPr bwMode="auto">
            <a:xfrm>
              <a:off x="6351" y="0"/>
              <a:ext cx="371475" cy="492125"/>
            </a:xfrm>
            <a:custGeom>
              <a:avLst/>
              <a:gdLst>
                <a:gd name="T0" fmla="*/ 48 w 96"/>
                <a:gd name="T1" fmla="*/ 0 h 128"/>
                <a:gd name="T2" fmla="*/ 0 w 96"/>
                <a:gd name="T3" fmla="*/ 48 h 128"/>
                <a:gd name="T4" fmla="*/ 41 w 96"/>
                <a:gd name="T5" fmla="*/ 125 h 128"/>
                <a:gd name="T6" fmla="*/ 48 w 96"/>
                <a:gd name="T7" fmla="*/ 128 h 128"/>
                <a:gd name="T8" fmla="*/ 48 w 96"/>
                <a:gd name="T9" fmla="*/ 128 h 128"/>
                <a:gd name="T10" fmla="*/ 54 w 96"/>
                <a:gd name="T11" fmla="*/ 125 h 128"/>
                <a:gd name="T12" fmla="*/ 96 w 96"/>
                <a:gd name="T13" fmla="*/ 48 h 128"/>
                <a:gd name="T14" fmla="*/ 48 w 96"/>
                <a:gd name="T15" fmla="*/ 0 h 128"/>
                <a:gd name="T16" fmla="*/ 48 w 96"/>
                <a:gd name="T17" fmla="*/ 120 h 128"/>
                <a:gd name="T18" fmla="*/ 48 w 96"/>
                <a:gd name="T19" fmla="*/ 120 h 128"/>
                <a:gd name="T20" fmla="*/ 47 w 96"/>
                <a:gd name="T21" fmla="*/ 119 h 128"/>
                <a:gd name="T22" fmla="*/ 8 w 96"/>
                <a:gd name="T23" fmla="*/ 48 h 128"/>
                <a:gd name="T24" fmla="*/ 48 w 96"/>
                <a:gd name="T25" fmla="*/ 8 h 128"/>
                <a:gd name="T26" fmla="*/ 88 w 96"/>
                <a:gd name="T27" fmla="*/ 48 h 128"/>
                <a:gd name="T28" fmla="*/ 48 w 96"/>
                <a:gd name="T2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128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6"/>
                    <a:pt x="24" y="105"/>
                    <a:pt x="41" y="125"/>
                  </a:cubicBezTo>
                  <a:cubicBezTo>
                    <a:pt x="42" y="125"/>
                    <a:pt x="44" y="128"/>
                    <a:pt x="48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4" y="125"/>
                    <a:pt x="54" y="125"/>
                  </a:cubicBezTo>
                  <a:cubicBezTo>
                    <a:pt x="72" y="105"/>
                    <a:pt x="96" y="76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lose/>
                  <a:moveTo>
                    <a:pt x="4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8" y="120"/>
                    <a:pt x="47" y="119"/>
                  </a:cubicBezTo>
                  <a:cubicBezTo>
                    <a:pt x="33" y="103"/>
                    <a:pt x="8" y="74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ubicBezTo>
                    <a:pt x="70" y="8"/>
                    <a:pt x="88" y="26"/>
                    <a:pt x="88" y="48"/>
                  </a:cubicBezTo>
                  <a:cubicBezTo>
                    <a:pt x="88" y="74"/>
                    <a:pt x="63" y="103"/>
                    <a:pt x="48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2" name="Group 7"/>
          <p:cNvGrpSpPr>
            <a:grpSpLocks noChangeAspect="1"/>
          </p:cNvGrpSpPr>
          <p:nvPr/>
        </p:nvGrpSpPr>
        <p:grpSpPr>
          <a:xfrm>
            <a:off x="981253" y="4374481"/>
            <a:ext cx="476455" cy="448056"/>
            <a:chOff x="9344026" y="1160463"/>
            <a:chExt cx="239713" cy="225425"/>
          </a:xfrm>
          <a:solidFill>
            <a:schemeClr val="accent4"/>
          </a:solidFill>
        </p:grpSpPr>
        <p:sp>
          <p:nvSpPr>
            <p:cNvPr id="13" name="Freeform 65"/>
            <p:cNvSpPr/>
            <p:nvPr/>
          </p:nvSpPr>
          <p:spPr bwMode="auto">
            <a:xfrm>
              <a:off x="9344026" y="1160463"/>
              <a:ext cx="239713" cy="90488"/>
            </a:xfrm>
            <a:custGeom>
              <a:avLst/>
              <a:gdLst>
                <a:gd name="T0" fmla="*/ 59 w 64"/>
                <a:gd name="T1" fmla="*/ 8 h 24"/>
                <a:gd name="T2" fmla="*/ 32 w 64"/>
                <a:gd name="T3" fmla="*/ 0 h 24"/>
                <a:gd name="T4" fmla="*/ 5 w 64"/>
                <a:gd name="T5" fmla="*/ 8 h 24"/>
                <a:gd name="T6" fmla="*/ 0 w 64"/>
                <a:gd name="T7" fmla="*/ 16 h 24"/>
                <a:gd name="T8" fmla="*/ 0 w 64"/>
                <a:gd name="T9" fmla="*/ 20 h 24"/>
                <a:gd name="T10" fmla="*/ 4 w 64"/>
                <a:gd name="T11" fmla="*/ 24 h 24"/>
                <a:gd name="T12" fmla="*/ 12 w 64"/>
                <a:gd name="T13" fmla="*/ 24 h 24"/>
                <a:gd name="T14" fmla="*/ 16 w 64"/>
                <a:gd name="T15" fmla="*/ 20 h 24"/>
                <a:gd name="T16" fmla="*/ 18 w 64"/>
                <a:gd name="T17" fmla="*/ 13 h 24"/>
                <a:gd name="T18" fmla="*/ 32 w 64"/>
                <a:gd name="T19" fmla="*/ 8 h 24"/>
                <a:gd name="T20" fmla="*/ 46 w 64"/>
                <a:gd name="T21" fmla="*/ 13 h 24"/>
                <a:gd name="T22" fmla="*/ 48 w 64"/>
                <a:gd name="T23" fmla="*/ 20 h 24"/>
                <a:gd name="T24" fmla="*/ 52 w 64"/>
                <a:gd name="T25" fmla="*/ 24 h 24"/>
                <a:gd name="T26" fmla="*/ 60 w 64"/>
                <a:gd name="T27" fmla="*/ 24 h 24"/>
                <a:gd name="T28" fmla="*/ 64 w 64"/>
                <a:gd name="T29" fmla="*/ 20 h 24"/>
                <a:gd name="T30" fmla="*/ 64 w 64"/>
                <a:gd name="T31" fmla="*/ 16 h 24"/>
                <a:gd name="T32" fmla="*/ 59 w 64"/>
                <a:gd name="T3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24">
                  <a:moveTo>
                    <a:pt x="59" y="8"/>
                  </a:moveTo>
                  <a:cubicBezTo>
                    <a:pt x="55" y="4"/>
                    <a:pt x="48" y="0"/>
                    <a:pt x="32" y="0"/>
                  </a:cubicBezTo>
                  <a:cubicBezTo>
                    <a:pt x="16" y="0"/>
                    <a:pt x="10" y="4"/>
                    <a:pt x="5" y="8"/>
                  </a:cubicBezTo>
                  <a:cubicBezTo>
                    <a:pt x="2" y="11"/>
                    <a:pt x="0" y="12"/>
                    <a:pt x="0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6" y="22"/>
                    <a:pt x="16" y="20"/>
                  </a:cubicBezTo>
                  <a:cubicBezTo>
                    <a:pt x="16" y="18"/>
                    <a:pt x="16" y="16"/>
                    <a:pt x="18" y="13"/>
                  </a:cubicBezTo>
                  <a:cubicBezTo>
                    <a:pt x="20" y="11"/>
                    <a:pt x="24" y="8"/>
                    <a:pt x="32" y="8"/>
                  </a:cubicBezTo>
                  <a:cubicBezTo>
                    <a:pt x="40" y="8"/>
                    <a:pt x="44" y="11"/>
                    <a:pt x="46" y="13"/>
                  </a:cubicBezTo>
                  <a:cubicBezTo>
                    <a:pt x="48" y="16"/>
                    <a:pt x="48" y="18"/>
                    <a:pt x="48" y="20"/>
                  </a:cubicBezTo>
                  <a:cubicBezTo>
                    <a:pt x="48" y="22"/>
                    <a:pt x="50" y="24"/>
                    <a:pt x="52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2" y="24"/>
                    <a:pt x="64" y="22"/>
                    <a:pt x="64" y="2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2"/>
                    <a:pt x="62" y="11"/>
                    <a:pt x="5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9432926" y="1295401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Freeform 67"/>
            <p:cNvSpPr>
              <a:spLocks noEditPoints="1"/>
            </p:cNvSpPr>
            <p:nvPr/>
          </p:nvSpPr>
          <p:spPr bwMode="auto">
            <a:xfrm>
              <a:off x="9358313" y="1220788"/>
              <a:ext cx="211138" cy="165100"/>
            </a:xfrm>
            <a:custGeom>
              <a:avLst/>
              <a:gdLst>
                <a:gd name="T0" fmla="*/ 42 w 56"/>
                <a:gd name="T1" fmla="*/ 8 h 44"/>
                <a:gd name="T2" fmla="*/ 40 w 56"/>
                <a:gd name="T3" fmla="*/ 8 h 44"/>
                <a:gd name="T4" fmla="*/ 40 w 56"/>
                <a:gd name="T5" fmla="*/ 3 h 44"/>
                <a:gd name="T6" fmla="*/ 36 w 56"/>
                <a:gd name="T7" fmla="*/ 0 h 44"/>
                <a:gd name="T8" fmla="*/ 32 w 56"/>
                <a:gd name="T9" fmla="*/ 3 h 44"/>
                <a:gd name="T10" fmla="*/ 32 w 56"/>
                <a:gd name="T11" fmla="*/ 8 h 44"/>
                <a:gd name="T12" fmla="*/ 24 w 56"/>
                <a:gd name="T13" fmla="*/ 8 h 44"/>
                <a:gd name="T14" fmla="*/ 24 w 56"/>
                <a:gd name="T15" fmla="*/ 3 h 44"/>
                <a:gd name="T16" fmla="*/ 20 w 56"/>
                <a:gd name="T17" fmla="*/ 0 h 44"/>
                <a:gd name="T18" fmla="*/ 16 w 56"/>
                <a:gd name="T19" fmla="*/ 3 h 44"/>
                <a:gd name="T20" fmla="*/ 16 w 56"/>
                <a:gd name="T21" fmla="*/ 8 h 44"/>
                <a:gd name="T22" fmla="*/ 14 w 56"/>
                <a:gd name="T23" fmla="*/ 8 h 44"/>
                <a:gd name="T24" fmla="*/ 11 w 56"/>
                <a:gd name="T25" fmla="*/ 10 h 44"/>
                <a:gd name="T26" fmla="*/ 0 w 56"/>
                <a:gd name="T27" fmla="*/ 32 h 44"/>
                <a:gd name="T28" fmla="*/ 0 w 56"/>
                <a:gd name="T29" fmla="*/ 40 h 44"/>
                <a:gd name="T30" fmla="*/ 4 w 56"/>
                <a:gd name="T31" fmla="*/ 44 h 44"/>
                <a:gd name="T32" fmla="*/ 52 w 56"/>
                <a:gd name="T33" fmla="*/ 44 h 44"/>
                <a:gd name="T34" fmla="*/ 56 w 56"/>
                <a:gd name="T35" fmla="*/ 40 h 44"/>
                <a:gd name="T36" fmla="*/ 56 w 56"/>
                <a:gd name="T37" fmla="*/ 32 h 44"/>
                <a:gd name="T38" fmla="*/ 45 w 56"/>
                <a:gd name="T39" fmla="*/ 10 h 44"/>
                <a:gd name="T40" fmla="*/ 42 w 56"/>
                <a:gd name="T41" fmla="*/ 8 h 44"/>
                <a:gd name="T42" fmla="*/ 28 w 56"/>
                <a:gd name="T43" fmla="*/ 40 h 44"/>
                <a:gd name="T44" fmla="*/ 16 w 56"/>
                <a:gd name="T45" fmla="*/ 28 h 44"/>
                <a:gd name="T46" fmla="*/ 28 w 56"/>
                <a:gd name="T47" fmla="*/ 16 h 44"/>
                <a:gd name="T48" fmla="*/ 40 w 56"/>
                <a:gd name="T49" fmla="*/ 28 h 44"/>
                <a:gd name="T50" fmla="*/ 28 w 56"/>
                <a:gd name="T51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44">
                  <a:moveTo>
                    <a:pt x="42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1"/>
                    <a:pt x="38" y="0"/>
                    <a:pt x="36" y="0"/>
                  </a:cubicBezTo>
                  <a:cubicBezTo>
                    <a:pt x="34" y="0"/>
                    <a:pt x="32" y="1"/>
                    <a:pt x="32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2" y="0"/>
                    <a:pt x="20" y="0"/>
                  </a:cubicBezTo>
                  <a:cubicBezTo>
                    <a:pt x="18" y="0"/>
                    <a:pt x="16" y="1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10"/>
                  </a:cubicBezTo>
                  <a:cubicBezTo>
                    <a:pt x="8" y="14"/>
                    <a:pt x="0" y="27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4"/>
                    <a:pt x="56" y="42"/>
                    <a:pt x="56" y="40"/>
                  </a:cubicBezTo>
                  <a:cubicBezTo>
                    <a:pt x="56" y="37"/>
                    <a:pt x="56" y="32"/>
                    <a:pt x="56" y="32"/>
                  </a:cubicBezTo>
                  <a:cubicBezTo>
                    <a:pt x="56" y="25"/>
                    <a:pt x="48" y="14"/>
                    <a:pt x="45" y="10"/>
                  </a:cubicBezTo>
                  <a:cubicBezTo>
                    <a:pt x="44" y="9"/>
                    <a:pt x="43" y="8"/>
                    <a:pt x="42" y="8"/>
                  </a:cubicBezTo>
                  <a:close/>
                  <a:moveTo>
                    <a:pt x="28" y="40"/>
                  </a:moveTo>
                  <a:cubicBezTo>
                    <a:pt x="21" y="40"/>
                    <a:pt x="16" y="35"/>
                    <a:pt x="16" y="28"/>
                  </a:cubicBezTo>
                  <a:cubicBezTo>
                    <a:pt x="16" y="21"/>
                    <a:pt x="21" y="16"/>
                    <a:pt x="28" y="16"/>
                  </a:cubicBezTo>
                  <a:cubicBezTo>
                    <a:pt x="35" y="16"/>
                    <a:pt x="40" y="21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654526" y="3247032"/>
            <a:ext cx="2814235" cy="4941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本模板内所有图片及字体仅供参考，并根据实际情况编辑文字内容。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54526" y="2880816"/>
            <a:ext cx="147213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cs typeface="+mn-ea"/>
                <a:sym typeface="+mn-lt"/>
              </a:rPr>
              <a:t>公司地址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654526" y="4589132"/>
            <a:ext cx="2814235" cy="4941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本模板内所有图片及字体仅供参考，并根据实际情况编辑文字内容。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54526" y="4222916"/>
            <a:ext cx="147213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联系电话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1337317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21" name="直接连接符 20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/>
          <p:nvPr/>
        </p:nvSpPr>
        <p:spPr>
          <a:xfrm>
            <a:off x="4999703" y="787400"/>
            <a:ext cx="7192297" cy="528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7" name="图片占位符 4" descr="图片包含 徽标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" r="47770"/>
          <a:stretch>
            <a:fillRect/>
          </a:stretch>
        </p:blipFill>
        <p:spPr>
          <a:xfrm>
            <a:off x="1223963" y="787400"/>
            <a:ext cx="3775075" cy="5283200"/>
          </a:xfrm>
          <a:prstGeom prst="rect">
            <a:avLst/>
          </a:prstGeom>
        </p:spPr>
      </p:pic>
      <p:sp>
        <p:nvSpPr>
          <p:cNvPr id="18" name="Rectangle 2"/>
          <p:cNvSpPr/>
          <p:nvPr/>
        </p:nvSpPr>
        <p:spPr>
          <a:xfrm flipH="1">
            <a:off x="0" y="787400"/>
            <a:ext cx="707923" cy="5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01467" y="787400"/>
            <a:ext cx="45719" cy="528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5821941" y="287499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dirty="0">
                <a:solidFill>
                  <a:schemeClr val="bg1"/>
                </a:solidFill>
                <a:cs typeface="+mn-ea"/>
                <a:sym typeface="+mn-lt"/>
              </a:rPr>
              <a:t>谢谢观看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33"/>
          <p:cNvSpPr txBox="1"/>
          <p:nvPr/>
        </p:nvSpPr>
        <p:spPr>
          <a:xfrm>
            <a:off x="9392149" y="3275106"/>
            <a:ext cx="1972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THANKS.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05781"/>
            <a:ext cx="604684" cy="2846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45793" y="0"/>
            <a:ext cx="7374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1255253" y="2321005"/>
            <a:ext cx="2190955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3800" dirty="0">
                <a:solidFill>
                  <a:schemeClr val="accent4"/>
                </a:solidFill>
                <a:cs typeface="+mn-ea"/>
                <a:sym typeface="+mn-lt"/>
              </a:rPr>
              <a:t>01</a:t>
            </a:r>
            <a:endParaRPr lang="en-US" altLang="zh-CN" sz="138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3691088" y="2875002"/>
            <a:ext cx="3724096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spc="300" dirty="0">
                <a:cs typeface="+mn-ea"/>
                <a:sym typeface="+mn-lt"/>
              </a:rPr>
              <a:t>关于我们</a:t>
            </a:r>
            <a:endParaRPr lang="id-ID" sz="6600" spc="300" dirty="0">
              <a:cs typeface="+mn-ea"/>
              <a:sym typeface="+mn-lt"/>
            </a:endParaRPr>
          </a:p>
        </p:txBody>
      </p:sp>
      <p:pic>
        <p:nvPicPr>
          <p:cNvPr id="9" name="图片 8" descr="杯子里有咖啡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r="8919"/>
          <a:stretch>
            <a:fillRect/>
          </a:stretch>
        </p:blipFill>
        <p:spPr>
          <a:xfrm>
            <a:off x="8940800" y="0"/>
            <a:ext cx="325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4" descr="木桌子上的电脑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5" b="5915"/>
          <a:stretch>
            <a:fillRect/>
          </a:stretch>
        </p:blipFill>
        <p:spPr>
          <a:xfrm>
            <a:off x="851202" y="1525265"/>
            <a:ext cx="3038624" cy="40139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24196" y="3891948"/>
            <a:ext cx="665630" cy="164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tr-TR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Straight Connector 5"/>
          <p:cNvCxnSpPr/>
          <p:nvPr/>
        </p:nvCxnSpPr>
        <p:spPr>
          <a:xfrm>
            <a:off x="4328165" y="3720227"/>
            <a:ext cx="6801155" cy="0"/>
          </a:xfrm>
          <a:prstGeom prst="line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Rounded Rectangle 21"/>
          <p:cNvSpPr/>
          <p:nvPr/>
        </p:nvSpPr>
        <p:spPr>
          <a:xfrm>
            <a:off x="4328166" y="4115045"/>
            <a:ext cx="2895040" cy="3895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ounded Rectangle 21"/>
          <p:cNvSpPr/>
          <p:nvPr/>
        </p:nvSpPr>
        <p:spPr>
          <a:xfrm>
            <a:off x="8205432" y="4115045"/>
            <a:ext cx="2895040" cy="3895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328165" y="4681477"/>
            <a:ext cx="3135366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205431" y="4681477"/>
            <a:ext cx="3135366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4328165" y="1525264"/>
            <a:ext cx="680115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328164" y="2599776"/>
            <a:ext cx="680115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13" name="直接连接符 12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关于我们</a:t>
            </a:r>
            <a:endParaRPr lang="id-ID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/>
          <p:nvPr/>
        </p:nvSpPr>
        <p:spPr>
          <a:xfrm>
            <a:off x="6972722" y="1658589"/>
            <a:ext cx="3913094" cy="4036279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>
              <a:cs typeface="+mn-ea"/>
              <a:sym typeface="+mn-lt"/>
            </a:endParaRPr>
          </a:p>
        </p:txBody>
      </p:sp>
      <p:pic>
        <p:nvPicPr>
          <p:cNvPr id="3" name="图片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16652"/>
          <a:stretch>
            <a:fillRect/>
          </a:stretch>
        </p:blipFill>
        <p:spPr>
          <a:xfrm>
            <a:off x="7147534" y="1894993"/>
            <a:ext cx="3563471" cy="3563471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276686" y="2123968"/>
            <a:ext cx="5073805" cy="14117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本模板内所有图片及字体仅供参考，请根据您的实际情况进行替换或更改，并根据实际情况编辑文字内容。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6686" y="1697102"/>
            <a:ext cx="1739591" cy="368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Oval 21"/>
          <p:cNvSpPr/>
          <p:nvPr/>
        </p:nvSpPr>
        <p:spPr>
          <a:xfrm>
            <a:off x="1317624" y="3920850"/>
            <a:ext cx="184542" cy="18454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7" name="Oval 22"/>
          <p:cNvSpPr/>
          <p:nvPr/>
        </p:nvSpPr>
        <p:spPr>
          <a:xfrm>
            <a:off x="1317624" y="4685789"/>
            <a:ext cx="184542" cy="18454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8" name="Oval 23"/>
          <p:cNvSpPr/>
          <p:nvPr/>
        </p:nvSpPr>
        <p:spPr>
          <a:xfrm>
            <a:off x="1317624" y="5450728"/>
            <a:ext cx="184542" cy="18454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cxnSp>
        <p:nvCxnSpPr>
          <p:cNvPr id="9" name="Straight Connector 27"/>
          <p:cNvCxnSpPr/>
          <p:nvPr/>
        </p:nvCxnSpPr>
        <p:spPr>
          <a:xfrm>
            <a:off x="1409895" y="4163936"/>
            <a:ext cx="0" cy="46330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8"/>
          <p:cNvCxnSpPr/>
          <p:nvPr/>
        </p:nvCxnSpPr>
        <p:spPr>
          <a:xfrm>
            <a:off x="1409895" y="4928875"/>
            <a:ext cx="0" cy="46330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84708" y="3814854"/>
            <a:ext cx="4847583" cy="303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584707" y="4602992"/>
            <a:ext cx="4847583" cy="303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84707" y="5391130"/>
            <a:ext cx="4847583" cy="303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16" name="直接连接符 15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关于我们</a:t>
            </a:r>
            <a:endParaRPr lang="id-ID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05781"/>
            <a:ext cx="604684" cy="2846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45793" y="0"/>
            <a:ext cx="7374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1255253" y="2321005"/>
            <a:ext cx="2190955" cy="22159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3800" dirty="0">
                <a:solidFill>
                  <a:schemeClr val="accent4"/>
                </a:solidFill>
                <a:cs typeface="+mn-ea"/>
                <a:sym typeface="+mn-lt"/>
              </a:rPr>
              <a:t>02</a:t>
            </a:r>
            <a:endParaRPr lang="en-US" altLang="zh-CN" sz="138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3691088" y="2875002"/>
            <a:ext cx="3724096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spc="300" dirty="0">
                <a:cs typeface="+mn-ea"/>
                <a:sym typeface="+mn-lt"/>
              </a:rPr>
              <a:t>产品类型</a:t>
            </a:r>
            <a:endParaRPr lang="id-ID" altLang="zh-CN" sz="6600" spc="300" dirty="0">
              <a:cs typeface="+mn-ea"/>
              <a:sym typeface="+mn-lt"/>
            </a:endParaRPr>
          </a:p>
        </p:txBody>
      </p:sp>
      <p:pic>
        <p:nvPicPr>
          <p:cNvPr id="7" name="图片 6" descr="杯子里有咖啡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r="8919"/>
          <a:stretch>
            <a:fillRect/>
          </a:stretch>
        </p:blipFill>
        <p:spPr>
          <a:xfrm>
            <a:off x="8940800" y="0"/>
            <a:ext cx="325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4540863" y="1757985"/>
            <a:ext cx="3240409" cy="4055807"/>
            <a:chOff x="867500" y="1750178"/>
            <a:chExt cx="3240409" cy="4055807"/>
          </a:xfrm>
        </p:grpSpPr>
        <p:sp>
          <p:nvSpPr>
            <p:cNvPr id="11" name="矩形 10"/>
            <p:cNvSpPr/>
            <p:nvPr/>
          </p:nvSpPr>
          <p:spPr>
            <a:xfrm>
              <a:off x="867500" y="1750178"/>
              <a:ext cx="3240409" cy="40558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277828" y="2388023"/>
              <a:ext cx="1427987" cy="341307"/>
              <a:chOff x="1265732" y="3016591"/>
              <a:chExt cx="1371009" cy="323166"/>
            </a:xfrm>
          </p:grpSpPr>
          <p:sp>
            <p:nvSpPr>
              <p:cNvPr id="18" name="Rectangle: Rounded Corners 30"/>
              <p:cNvSpPr/>
              <p:nvPr/>
            </p:nvSpPr>
            <p:spPr>
              <a:xfrm>
                <a:off x="1265732" y="3031980"/>
                <a:ext cx="1371009" cy="3077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TextBox 30"/>
              <p:cNvSpPr txBox="1"/>
              <p:nvPr/>
            </p:nvSpPr>
            <p:spPr>
              <a:xfrm>
                <a:off x="1358551" y="3016591"/>
                <a:ext cx="1185370" cy="32055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>
                <a:defPPr>
                  <a:defRPr lang="en-US"/>
                </a:defPPr>
                <a:lvl1pPr>
                  <a:defRPr sz="1600">
                    <a:solidFill>
                      <a:schemeClr val="bg1"/>
                    </a:solidFill>
                    <a:latin typeface="Montserrat" panose="02000000000000000000" pitchFamily="2" charset="0"/>
                    <a:cs typeface="Montserrat" panose="02000000000000000000" pitchFamily="2" charset="0"/>
                  </a:defRPr>
                </a:lvl1pPr>
              </a:lstStyle>
              <a:p>
                <a:pPr algn="ctr"/>
                <a:r>
                  <a:rPr lang="zh-CN" altLang="en-US" b="1" dirty="0">
                    <a:latin typeface="+mn-lt"/>
                    <a:cs typeface="+mn-ea"/>
                    <a:sym typeface="+mn-lt"/>
                  </a:rPr>
                  <a:t>输入小标题</a:t>
                </a:r>
                <a:endParaRPr lang="en-US" b="1" dirty="0">
                  <a:latin typeface="+mn-lt"/>
                  <a:cs typeface="+mn-ea"/>
                  <a:sym typeface="+mn-lt"/>
                </a:endParaRPr>
              </a:p>
            </p:txBody>
          </p:sp>
        </p:grp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206215" y="2822620"/>
              <a:ext cx="2643376" cy="8577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45097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277828" y="4023233"/>
              <a:ext cx="1427987" cy="341307"/>
              <a:chOff x="1265732" y="4592810"/>
              <a:chExt cx="1371009" cy="323166"/>
            </a:xfrm>
          </p:grpSpPr>
          <p:sp>
            <p:nvSpPr>
              <p:cNvPr id="16" name="Rectangle: Rounded Corners 30"/>
              <p:cNvSpPr/>
              <p:nvPr/>
            </p:nvSpPr>
            <p:spPr>
              <a:xfrm>
                <a:off x="1265732" y="4608199"/>
                <a:ext cx="1371009" cy="30777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TextBox 30"/>
              <p:cNvSpPr txBox="1"/>
              <p:nvPr/>
            </p:nvSpPr>
            <p:spPr>
              <a:xfrm>
                <a:off x="1358551" y="4592810"/>
                <a:ext cx="1185370" cy="32055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>
                <a:defPPr>
                  <a:defRPr lang="en-US"/>
                </a:defPPr>
                <a:lvl1pPr>
                  <a:defRPr sz="1600">
                    <a:solidFill>
                      <a:schemeClr val="bg1"/>
                    </a:solidFill>
                    <a:latin typeface="Montserrat" panose="02000000000000000000" pitchFamily="2" charset="0"/>
                    <a:cs typeface="Montserrat" panose="02000000000000000000" pitchFamily="2" charset="0"/>
                  </a:defRPr>
                </a:lvl1pPr>
              </a:lstStyle>
              <a:p>
                <a:pPr algn="ctr"/>
                <a:r>
                  <a:rPr lang="zh-CN" altLang="en-US" b="1" dirty="0">
                    <a:latin typeface="+mn-lt"/>
                    <a:cs typeface="+mn-ea"/>
                    <a:sym typeface="+mn-lt"/>
                  </a:rPr>
                  <a:t>输入小标题</a:t>
                </a:r>
                <a:endParaRPr lang="en-US" b="1" dirty="0">
                  <a:latin typeface="+mn-lt"/>
                  <a:cs typeface="+mn-ea"/>
                  <a:sym typeface="+mn-lt"/>
                </a:endParaRPr>
              </a:p>
            </p:txBody>
          </p:sp>
        </p:grp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1206215" y="4457831"/>
              <a:ext cx="2643376" cy="8577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45097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97633" y="1757985"/>
            <a:ext cx="3240408" cy="4272827"/>
            <a:chOff x="4475797" y="1750178"/>
            <a:chExt cx="3240408" cy="4272827"/>
          </a:xfrm>
        </p:grpSpPr>
        <p:sp>
          <p:nvSpPr>
            <p:cNvPr id="2" name="Rectangle 10"/>
            <p:cNvSpPr/>
            <p:nvPr/>
          </p:nvSpPr>
          <p:spPr>
            <a:xfrm>
              <a:off x="4546227" y="1750178"/>
              <a:ext cx="3099547" cy="2413747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tr-TR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4" name="图片占位符 4" descr="厨房的摆设布局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3" r="7193"/>
            <a:stretch>
              <a:fillRect/>
            </a:stretch>
          </p:blipFill>
          <p:spPr>
            <a:xfrm>
              <a:off x="4546228" y="2633664"/>
              <a:ext cx="3099547" cy="241374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137171" y="1977759"/>
              <a:ext cx="19176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输入小标题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4475797" y="5165270"/>
              <a:ext cx="3240408" cy="8577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R="0" lvl="0" indent="0" defTabSz="145097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2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AvantGarde Bk BT" panose="020B0402020202020204"/>
                  <a:ea typeface="幼圆" panose="0201050906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+mn-lt"/>
                  <a:ea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4841698" y="2478305"/>
              <a:ext cx="25086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8084093" y="1757985"/>
            <a:ext cx="3240408" cy="4272827"/>
            <a:chOff x="8084093" y="1750178"/>
            <a:chExt cx="3240408" cy="4272827"/>
          </a:xfrm>
        </p:grpSpPr>
        <p:sp>
          <p:nvSpPr>
            <p:cNvPr id="3" name="Rectangle 23"/>
            <p:cNvSpPr/>
            <p:nvPr/>
          </p:nvSpPr>
          <p:spPr>
            <a:xfrm>
              <a:off x="8154524" y="1750178"/>
              <a:ext cx="3099547" cy="2413747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tr-TR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5" name="图片占位符 6" descr="厨房的摆设布局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3" r="7193"/>
            <a:stretch>
              <a:fillRect/>
            </a:stretch>
          </p:blipFill>
          <p:spPr>
            <a:xfrm>
              <a:off x="8154524" y="2633664"/>
              <a:ext cx="3099547" cy="241374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8745467" y="1977759"/>
              <a:ext cx="19176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输入小标题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8084093" y="5165270"/>
              <a:ext cx="3240408" cy="8577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R="0" lvl="0" indent="0" defTabSz="1450975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2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AvantGarde Bk BT" panose="020B0402020202020204"/>
                  <a:ea typeface="幼圆" panose="0201050906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+mn-lt"/>
                  <a:ea typeface="+mn-ea"/>
                  <a:sym typeface="+mn-lt"/>
                </a:rPr>
                <a:t>本模板内所有图片及字体仅供参考，请根据您的实际情况进行替换或更改，并根据实际情况编辑文字内容。</a:t>
              </a:r>
              <a:endParaRPr lang="zh-CN" altLang="en-US" dirty="0">
                <a:latin typeface="+mn-lt"/>
                <a:ea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8449995" y="2449097"/>
              <a:ext cx="25086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32" name="直接连接符 31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4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产品类型</a:t>
            </a:r>
            <a:endParaRPr lang="zh-CN" altLang="en-US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02113" y="1730802"/>
            <a:ext cx="3787775" cy="3786187"/>
            <a:chOff x="6696075" y="1608138"/>
            <a:chExt cx="3787775" cy="3786187"/>
          </a:xfrm>
        </p:grpSpPr>
        <p:sp>
          <p:nvSpPr>
            <p:cNvPr id="3" name="Rectangle 2"/>
            <p:cNvSpPr/>
            <p:nvPr/>
          </p:nvSpPr>
          <p:spPr>
            <a:xfrm>
              <a:off x="7056438" y="1608138"/>
              <a:ext cx="1712912" cy="1714500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8769350" y="3322638"/>
              <a:ext cx="1714500" cy="1712912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69350" y="1608138"/>
              <a:ext cx="1714500" cy="1714500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96075" y="3076575"/>
              <a:ext cx="2317750" cy="23177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Shape 4631"/>
            <p:cNvSpPr/>
            <p:nvPr/>
          </p:nvSpPr>
          <p:spPr>
            <a:xfrm>
              <a:off x="9259888" y="2073275"/>
              <a:ext cx="628650" cy="6286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479" y="30662"/>
                  </a:moveTo>
                  <a:lnTo>
                    <a:pt x="44479" y="30662"/>
                  </a:lnTo>
                  <a:cubicBezTo>
                    <a:pt x="47318" y="30662"/>
                    <a:pt x="47318" y="28012"/>
                    <a:pt x="47318" y="28012"/>
                  </a:cubicBezTo>
                  <a:cubicBezTo>
                    <a:pt x="47318" y="25173"/>
                    <a:pt x="47318" y="22334"/>
                    <a:pt x="44479" y="22334"/>
                  </a:cubicBezTo>
                  <a:cubicBezTo>
                    <a:pt x="24984" y="22334"/>
                    <a:pt x="24984" y="22334"/>
                    <a:pt x="24984" y="22334"/>
                  </a:cubicBezTo>
                  <a:cubicBezTo>
                    <a:pt x="24984" y="22334"/>
                    <a:pt x="24984" y="22334"/>
                    <a:pt x="22145" y="25173"/>
                  </a:cubicBezTo>
                  <a:cubicBezTo>
                    <a:pt x="22145" y="25173"/>
                    <a:pt x="22145" y="25173"/>
                    <a:pt x="22145" y="28012"/>
                  </a:cubicBezTo>
                  <a:cubicBezTo>
                    <a:pt x="22145" y="44668"/>
                    <a:pt x="22145" y="44668"/>
                    <a:pt x="22145" y="44668"/>
                  </a:cubicBezTo>
                  <a:cubicBezTo>
                    <a:pt x="22145" y="47507"/>
                    <a:pt x="24984" y="50347"/>
                    <a:pt x="24984" y="50347"/>
                  </a:cubicBezTo>
                  <a:cubicBezTo>
                    <a:pt x="27823" y="50347"/>
                    <a:pt x="30662" y="47507"/>
                    <a:pt x="30662" y="44668"/>
                  </a:cubicBezTo>
                  <a:cubicBezTo>
                    <a:pt x="30662" y="36340"/>
                    <a:pt x="30662" y="36340"/>
                    <a:pt x="30662" y="36340"/>
                  </a:cubicBezTo>
                  <a:cubicBezTo>
                    <a:pt x="47318" y="52996"/>
                    <a:pt x="47318" y="52996"/>
                    <a:pt x="47318" y="52996"/>
                  </a:cubicBezTo>
                  <a:cubicBezTo>
                    <a:pt x="52807" y="47507"/>
                    <a:pt x="52807" y="47507"/>
                    <a:pt x="52807" y="47507"/>
                  </a:cubicBezTo>
                  <a:cubicBezTo>
                    <a:pt x="33312" y="30662"/>
                    <a:pt x="33312" y="30662"/>
                    <a:pt x="33312" y="30662"/>
                  </a:cubicBezTo>
                  <a:lnTo>
                    <a:pt x="44479" y="30662"/>
                  </a:lnTo>
                  <a:close/>
                  <a:moveTo>
                    <a:pt x="91798" y="72492"/>
                  </a:moveTo>
                  <a:lnTo>
                    <a:pt x="91798" y="72492"/>
                  </a:lnTo>
                  <a:cubicBezTo>
                    <a:pt x="91798" y="72492"/>
                    <a:pt x="89148" y="72492"/>
                    <a:pt x="89148" y="75331"/>
                  </a:cubicBezTo>
                  <a:cubicBezTo>
                    <a:pt x="89148" y="83659"/>
                    <a:pt x="89148" y="83659"/>
                    <a:pt x="89148" y="83659"/>
                  </a:cubicBezTo>
                  <a:cubicBezTo>
                    <a:pt x="72492" y="67003"/>
                    <a:pt x="72492" y="67003"/>
                    <a:pt x="72492" y="67003"/>
                  </a:cubicBezTo>
                  <a:cubicBezTo>
                    <a:pt x="66813" y="72492"/>
                    <a:pt x="66813" y="72492"/>
                    <a:pt x="66813" y="72492"/>
                  </a:cubicBezTo>
                  <a:cubicBezTo>
                    <a:pt x="83470" y="89148"/>
                    <a:pt x="83470" y="89148"/>
                    <a:pt x="83470" y="89148"/>
                  </a:cubicBezTo>
                  <a:cubicBezTo>
                    <a:pt x="75141" y="89148"/>
                    <a:pt x="75141" y="89148"/>
                    <a:pt x="75141" y="89148"/>
                  </a:cubicBezTo>
                  <a:cubicBezTo>
                    <a:pt x="72492" y="89148"/>
                    <a:pt x="69463" y="91987"/>
                    <a:pt x="69463" y="94826"/>
                  </a:cubicBezTo>
                  <a:cubicBezTo>
                    <a:pt x="69463" y="94826"/>
                    <a:pt x="72492" y="97665"/>
                    <a:pt x="75141" y="97665"/>
                  </a:cubicBezTo>
                  <a:cubicBezTo>
                    <a:pt x="91798" y="97665"/>
                    <a:pt x="91798" y="97665"/>
                    <a:pt x="91798" y="97665"/>
                  </a:cubicBezTo>
                  <a:cubicBezTo>
                    <a:pt x="94637" y="97665"/>
                    <a:pt x="94637" y="97665"/>
                    <a:pt x="94637" y="97665"/>
                  </a:cubicBezTo>
                  <a:cubicBezTo>
                    <a:pt x="97476" y="94826"/>
                    <a:pt x="97476" y="94826"/>
                    <a:pt x="97476" y="94826"/>
                  </a:cubicBezTo>
                  <a:cubicBezTo>
                    <a:pt x="97476" y="75331"/>
                    <a:pt x="97476" y="75331"/>
                    <a:pt x="97476" y="75331"/>
                  </a:cubicBezTo>
                  <a:cubicBezTo>
                    <a:pt x="97476" y="72492"/>
                    <a:pt x="94637" y="72492"/>
                    <a:pt x="91798" y="72492"/>
                  </a:cubicBezTo>
                  <a:close/>
                  <a:moveTo>
                    <a:pt x="47318" y="67003"/>
                  </a:moveTo>
                  <a:lnTo>
                    <a:pt x="47318" y="67003"/>
                  </a:lnTo>
                  <a:cubicBezTo>
                    <a:pt x="30662" y="83659"/>
                    <a:pt x="30662" y="83659"/>
                    <a:pt x="30662" y="83659"/>
                  </a:cubicBezTo>
                  <a:cubicBezTo>
                    <a:pt x="30662" y="75331"/>
                    <a:pt x="30662" y="75331"/>
                    <a:pt x="30662" y="75331"/>
                  </a:cubicBezTo>
                  <a:cubicBezTo>
                    <a:pt x="30662" y="72492"/>
                    <a:pt x="27823" y="72492"/>
                    <a:pt x="24984" y="72492"/>
                  </a:cubicBezTo>
                  <a:cubicBezTo>
                    <a:pt x="24984" y="72492"/>
                    <a:pt x="22145" y="72492"/>
                    <a:pt x="22145" y="75331"/>
                  </a:cubicBezTo>
                  <a:cubicBezTo>
                    <a:pt x="22145" y="94826"/>
                    <a:pt x="22145" y="94826"/>
                    <a:pt x="22145" y="94826"/>
                  </a:cubicBezTo>
                  <a:cubicBezTo>
                    <a:pt x="22145" y="94826"/>
                    <a:pt x="22145" y="94826"/>
                    <a:pt x="22145" y="97665"/>
                  </a:cubicBezTo>
                  <a:cubicBezTo>
                    <a:pt x="24984" y="97665"/>
                    <a:pt x="24984" y="97665"/>
                    <a:pt x="24984" y="97665"/>
                  </a:cubicBezTo>
                  <a:cubicBezTo>
                    <a:pt x="44479" y="97665"/>
                    <a:pt x="44479" y="97665"/>
                    <a:pt x="44479" y="97665"/>
                  </a:cubicBezTo>
                  <a:cubicBezTo>
                    <a:pt x="47318" y="97665"/>
                    <a:pt x="47318" y="94826"/>
                    <a:pt x="47318" y="94826"/>
                  </a:cubicBezTo>
                  <a:cubicBezTo>
                    <a:pt x="47318" y="91987"/>
                    <a:pt x="47318" y="89148"/>
                    <a:pt x="44479" y="89148"/>
                  </a:cubicBezTo>
                  <a:cubicBezTo>
                    <a:pt x="33312" y="89148"/>
                    <a:pt x="33312" y="89148"/>
                    <a:pt x="33312" y="89148"/>
                  </a:cubicBezTo>
                  <a:cubicBezTo>
                    <a:pt x="52807" y="72492"/>
                    <a:pt x="52807" y="72492"/>
                    <a:pt x="52807" y="72492"/>
                  </a:cubicBezTo>
                  <a:lnTo>
                    <a:pt x="47318" y="67003"/>
                  </a:lnTo>
                  <a:close/>
                  <a:moveTo>
                    <a:pt x="102965" y="0"/>
                  </a:moveTo>
                  <a:lnTo>
                    <a:pt x="102965" y="0"/>
                  </a:lnTo>
                  <a:cubicBezTo>
                    <a:pt x="13817" y="0"/>
                    <a:pt x="13817" y="0"/>
                    <a:pt x="13817" y="0"/>
                  </a:cubicBezTo>
                  <a:cubicBezTo>
                    <a:pt x="5488" y="0"/>
                    <a:pt x="0" y="8517"/>
                    <a:pt x="0" y="16845"/>
                  </a:cubicBezTo>
                  <a:cubicBezTo>
                    <a:pt x="0" y="105993"/>
                    <a:pt x="0" y="105993"/>
                    <a:pt x="0" y="105993"/>
                  </a:cubicBezTo>
                  <a:cubicBezTo>
                    <a:pt x="0" y="114321"/>
                    <a:pt x="5488" y="119810"/>
                    <a:pt x="13817" y="119810"/>
                  </a:cubicBezTo>
                  <a:cubicBezTo>
                    <a:pt x="102965" y="119810"/>
                    <a:pt x="102965" y="119810"/>
                    <a:pt x="102965" y="119810"/>
                  </a:cubicBezTo>
                  <a:cubicBezTo>
                    <a:pt x="111293" y="119810"/>
                    <a:pt x="119810" y="114321"/>
                    <a:pt x="119810" y="105993"/>
                  </a:cubicBezTo>
                  <a:cubicBezTo>
                    <a:pt x="119810" y="16845"/>
                    <a:pt x="119810" y="16845"/>
                    <a:pt x="119810" y="16845"/>
                  </a:cubicBezTo>
                  <a:cubicBezTo>
                    <a:pt x="119810" y="8517"/>
                    <a:pt x="111293" y="0"/>
                    <a:pt x="102965" y="0"/>
                  </a:cubicBezTo>
                  <a:close/>
                  <a:moveTo>
                    <a:pt x="111293" y="105993"/>
                  </a:moveTo>
                  <a:lnTo>
                    <a:pt x="111293" y="105993"/>
                  </a:lnTo>
                  <a:cubicBezTo>
                    <a:pt x="111293" y="108832"/>
                    <a:pt x="108643" y="111482"/>
                    <a:pt x="102965" y="111482"/>
                  </a:cubicBezTo>
                  <a:cubicBezTo>
                    <a:pt x="13817" y="111482"/>
                    <a:pt x="13817" y="111482"/>
                    <a:pt x="13817" y="111482"/>
                  </a:cubicBezTo>
                  <a:cubicBezTo>
                    <a:pt x="10977" y="111482"/>
                    <a:pt x="8328" y="108832"/>
                    <a:pt x="8328" y="105993"/>
                  </a:cubicBezTo>
                  <a:cubicBezTo>
                    <a:pt x="8328" y="16845"/>
                    <a:pt x="8328" y="16845"/>
                    <a:pt x="8328" y="16845"/>
                  </a:cubicBezTo>
                  <a:cubicBezTo>
                    <a:pt x="8328" y="11167"/>
                    <a:pt x="10977" y="8517"/>
                    <a:pt x="13817" y="8517"/>
                  </a:cubicBezTo>
                  <a:cubicBezTo>
                    <a:pt x="102965" y="8517"/>
                    <a:pt x="102965" y="8517"/>
                    <a:pt x="102965" y="8517"/>
                  </a:cubicBezTo>
                  <a:cubicBezTo>
                    <a:pt x="108643" y="8517"/>
                    <a:pt x="111293" y="11167"/>
                    <a:pt x="111293" y="16845"/>
                  </a:cubicBezTo>
                  <a:lnTo>
                    <a:pt x="111293" y="105993"/>
                  </a:lnTo>
                  <a:close/>
                  <a:moveTo>
                    <a:pt x="91798" y="22334"/>
                  </a:moveTo>
                  <a:lnTo>
                    <a:pt x="91798" y="22334"/>
                  </a:lnTo>
                  <a:cubicBezTo>
                    <a:pt x="75141" y="22334"/>
                    <a:pt x="75141" y="22334"/>
                    <a:pt x="75141" y="22334"/>
                  </a:cubicBezTo>
                  <a:cubicBezTo>
                    <a:pt x="72492" y="22334"/>
                    <a:pt x="69463" y="25173"/>
                    <a:pt x="69463" y="28012"/>
                  </a:cubicBezTo>
                  <a:cubicBezTo>
                    <a:pt x="69463" y="28012"/>
                    <a:pt x="72492" y="30662"/>
                    <a:pt x="75141" y="30662"/>
                  </a:cubicBezTo>
                  <a:cubicBezTo>
                    <a:pt x="83470" y="30662"/>
                    <a:pt x="83470" y="30662"/>
                    <a:pt x="83470" y="30662"/>
                  </a:cubicBezTo>
                  <a:cubicBezTo>
                    <a:pt x="66813" y="47507"/>
                    <a:pt x="66813" y="47507"/>
                    <a:pt x="66813" y="47507"/>
                  </a:cubicBezTo>
                  <a:cubicBezTo>
                    <a:pt x="72492" y="52996"/>
                    <a:pt x="72492" y="52996"/>
                    <a:pt x="72492" y="52996"/>
                  </a:cubicBezTo>
                  <a:cubicBezTo>
                    <a:pt x="89148" y="36340"/>
                    <a:pt x="89148" y="36340"/>
                    <a:pt x="89148" y="36340"/>
                  </a:cubicBezTo>
                  <a:cubicBezTo>
                    <a:pt x="89148" y="44668"/>
                    <a:pt x="89148" y="44668"/>
                    <a:pt x="89148" y="44668"/>
                  </a:cubicBezTo>
                  <a:cubicBezTo>
                    <a:pt x="89148" y="47507"/>
                    <a:pt x="91798" y="50347"/>
                    <a:pt x="91798" y="50347"/>
                  </a:cubicBezTo>
                  <a:cubicBezTo>
                    <a:pt x="94637" y="50347"/>
                    <a:pt x="97476" y="47507"/>
                    <a:pt x="97476" y="44668"/>
                  </a:cubicBezTo>
                  <a:cubicBezTo>
                    <a:pt x="97476" y="28012"/>
                    <a:pt x="97476" y="28012"/>
                    <a:pt x="97476" y="28012"/>
                  </a:cubicBezTo>
                  <a:cubicBezTo>
                    <a:pt x="97476" y="25173"/>
                    <a:pt x="97476" y="25173"/>
                    <a:pt x="94637" y="25173"/>
                  </a:cubicBezTo>
                  <a:cubicBezTo>
                    <a:pt x="94637" y="22334"/>
                    <a:pt x="94637" y="22334"/>
                    <a:pt x="91798" y="223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lIns="45713" tIns="22850" rIns="45713" bIns="228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Shape 4690"/>
            <p:cNvSpPr/>
            <p:nvPr/>
          </p:nvSpPr>
          <p:spPr>
            <a:xfrm>
              <a:off x="7353300" y="3676650"/>
              <a:ext cx="1004888" cy="10048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24" y="0"/>
                  </a:moveTo>
                  <a:lnTo>
                    <a:pt x="61324" y="0"/>
                  </a:lnTo>
                  <a:cubicBezTo>
                    <a:pt x="28012" y="0"/>
                    <a:pt x="0" y="27823"/>
                    <a:pt x="0" y="61324"/>
                  </a:cubicBezTo>
                  <a:cubicBezTo>
                    <a:pt x="0" y="91987"/>
                    <a:pt x="28012" y="119810"/>
                    <a:pt x="61324" y="119810"/>
                  </a:cubicBezTo>
                  <a:cubicBezTo>
                    <a:pt x="91987" y="119810"/>
                    <a:pt x="119810" y="91987"/>
                    <a:pt x="119810" y="61324"/>
                  </a:cubicBezTo>
                  <a:cubicBezTo>
                    <a:pt x="119810" y="27823"/>
                    <a:pt x="91987" y="0"/>
                    <a:pt x="61324" y="0"/>
                  </a:cubicBezTo>
                  <a:close/>
                  <a:moveTo>
                    <a:pt x="103154" y="30662"/>
                  </a:moveTo>
                  <a:lnTo>
                    <a:pt x="103154" y="30662"/>
                  </a:lnTo>
                  <a:cubicBezTo>
                    <a:pt x="108643" y="38990"/>
                    <a:pt x="111482" y="47507"/>
                    <a:pt x="111482" y="55646"/>
                  </a:cubicBezTo>
                  <a:cubicBezTo>
                    <a:pt x="83659" y="55646"/>
                    <a:pt x="83659" y="55646"/>
                    <a:pt x="83659" y="55646"/>
                  </a:cubicBezTo>
                  <a:cubicBezTo>
                    <a:pt x="83659" y="50157"/>
                    <a:pt x="80820" y="41829"/>
                    <a:pt x="80820" y="36340"/>
                  </a:cubicBezTo>
                  <a:cubicBezTo>
                    <a:pt x="89148" y="36340"/>
                    <a:pt x="97665" y="33501"/>
                    <a:pt x="103154" y="30662"/>
                  </a:cubicBezTo>
                  <a:close/>
                  <a:moveTo>
                    <a:pt x="97665" y="25173"/>
                  </a:moveTo>
                  <a:lnTo>
                    <a:pt x="97665" y="25173"/>
                  </a:lnTo>
                  <a:cubicBezTo>
                    <a:pt x="91987" y="27823"/>
                    <a:pt x="86498" y="27823"/>
                    <a:pt x="77981" y="27823"/>
                  </a:cubicBezTo>
                  <a:cubicBezTo>
                    <a:pt x="77981" y="22334"/>
                    <a:pt x="75331" y="16845"/>
                    <a:pt x="72492" y="11167"/>
                  </a:cubicBezTo>
                  <a:cubicBezTo>
                    <a:pt x="83659" y="11167"/>
                    <a:pt x="91987" y="16845"/>
                    <a:pt x="97665" y="25173"/>
                  </a:cubicBezTo>
                  <a:close/>
                  <a:moveTo>
                    <a:pt x="44668" y="55646"/>
                  </a:moveTo>
                  <a:lnTo>
                    <a:pt x="44668" y="55646"/>
                  </a:lnTo>
                  <a:cubicBezTo>
                    <a:pt x="44668" y="50157"/>
                    <a:pt x="47507" y="44668"/>
                    <a:pt x="47507" y="36340"/>
                  </a:cubicBezTo>
                  <a:cubicBezTo>
                    <a:pt x="52996" y="38990"/>
                    <a:pt x="55835" y="38990"/>
                    <a:pt x="61324" y="38990"/>
                  </a:cubicBezTo>
                  <a:cubicBezTo>
                    <a:pt x="64164" y="38990"/>
                    <a:pt x="69842" y="38990"/>
                    <a:pt x="72492" y="36340"/>
                  </a:cubicBezTo>
                  <a:cubicBezTo>
                    <a:pt x="75331" y="44668"/>
                    <a:pt x="75331" y="50157"/>
                    <a:pt x="75331" y="55646"/>
                  </a:cubicBezTo>
                  <a:lnTo>
                    <a:pt x="44668" y="55646"/>
                  </a:lnTo>
                  <a:close/>
                  <a:moveTo>
                    <a:pt x="75331" y="64164"/>
                  </a:moveTo>
                  <a:lnTo>
                    <a:pt x="75331" y="64164"/>
                  </a:lnTo>
                  <a:cubicBezTo>
                    <a:pt x="75331" y="69652"/>
                    <a:pt x="75331" y="77981"/>
                    <a:pt x="72492" y="83659"/>
                  </a:cubicBezTo>
                  <a:cubicBezTo>
                    <a:pt x="69842" y="83659"/>
                    <a:pt x="64164" y="83659"/>
                    <a:pt x="61324" y="83659"/>
                  </a:cubicBezTo>
                  <a:cubicBezTo>
                    <a:pt x="55835" y="83659"/>
                    <a:pt x="52996" y="83659"/>
                    <a:pt x="47507" y="83659"/>
                  </a:cubicBezTo>
                  <a:cubicBezTo>
                    <a:pt x="47507" y="77981"/>
                    <a:pt x="44668" y="69652"/>
                    <a:pt x="44668" y="64164"/>
                  </a:cubicBezTo>
                  <a:lnTo>
                    <a:pt x="75331" y="64164"/>
                  </a:lnTo>
                  <a:close/>
                  <a:moveTo>
                    <a:pt x="55835" y="8328"/>
                  </a:moveTo>
                  <a:lnTo>
                    <a:pt x="55835" y="8328"/>
                  </a:lnTo>
                  <a:cubicBezTo>
                    <a:pt x="58675" y="8328"/>
                    <a:pt x="58675" y="8328"/>
                    <a:pt x="61324" y="8328"/>
                  </a:cubicBezTo>
                  <a:lnTo>
                    <a:pt x="64164" y="8328"/>
                  </a:lnTo>
                  <a:cubicBezTo>
                    <a:pt x="67003" y="14006"/>
                    <a:pt x="69842" y="22334"/>
                    <a:pt x="72492" y="30662"/>
                  </a:cubicBezTo>
                  <a:cubicBezTo>
                    <a:pt x="67003" y="30662"/>
                    <a:pt x="64164" y="30662"/>
                    <a:pt x="61324" y="30662"/>
                  </a:cubicBezTo>
                  <a:cubicBezTo>
                    <a:pt x="55835" y="30662"/>
                    <a:pt x="52996" y="30662"/>
                    <a:pt x="50157" y="30662"/>
                  </a:cubicBezTo>
                  <a:cubicBezTo>
                    <a:pt x="50157" y="22334"/>
                    <a:pt x="52996" y="14006"/>
                    <a:pt x="55835" y="8328"/>
                  </a:cubicBezTo>
                  <a:close/>
                  <a:moveTo>
                    <a:pt x="47507" y="11167"/>
                  </a:moveTo>
                  <a:lnTo>
                    <a:pt x="47507" y="11167"/>
                  </a:lnTo>
                  <a:cubicBezTo>
                    <a:pt x="44668" y="16845"/>
                    <a:pt x="41829" y="22334"/>
                    <a:pt x="41829" y="27823"/>
                  </a:cubicBezTo>
                  <a:cubicBezTo>
                    <a:pt x="36340" y="27823"/>
                    <a:pt x="28012" y="27823"/>
                    <a:pt x="22334" y="25173"/>
                  </a:cubicBezTo>
                  <a:cubicBezTo>
                    <a:pt x="28012" y="16845"/>
                    <a:pt x="39179" y="11167"/>
                    <a:pt x="47507" y="11167"/>
                  </a:cubicBezTo>
                  <a:close/>
                  <a:moveTo>
                    <a:pt x="16845" y="30662"/>
                  </a:moveTo>
                  <a:lnTo>
                    <a:pt x="16845" y="30662"/>
                  </a:lnTo>
                  <a:cubicBezTo>
                    <a:pt x="25173" y="33501"/>
                    <a:pt x="33501" y="36340"/>
                    <a:pt x="39179" y="36340"/>
                  </a:cubicBezTo>
                  <a:cubicBezTo>
                    <a:pt x="39179" y="41829"/>
                    <a:pt x="39179" y="50157"/>
                    <a:pt x="39179" y="55646"/>
                  </a:cubicBezTo>
                  <a:cubicBezTo>
                    <a:pt x="8328" y="55646"/>
                    <a:pt x="8328" y="55646"/>
                    <a:pt x="8328" y="55646"/>
                  </a:cubicBezTo>
                  <a:cubicBezTo>
                    <a:pt x="8328" y="47507"/>
                    <a:pt x="11167" y="38990"/>
                    <a:pt x="16845" y="30662"/>
                  </a:cubicBezTo>
                  <a:close/>
                  <a:moveTo>
                    <a:pt x="16845" y="89148"/>
                  </a:moveTo>
                  <a:lnTo>
                    <a:pt x="16845" y="89148"/>
                  </a:lnTo>
                  <a:cubicBezTo>
                    <a:pt x="11167" y="80820"/>
                    <a:pt x="8328" y="72492"/>
                    <a:pt x="8328" y="64164"/>
                  </a:cubicBezTo>
                  <a:cubicBezTo>
                    <a:pt x="39179" y="64164"/>
                    <a:pt x="39179" y="64164"/>
                    <a:pt x="39179" y="64164"/>
                  </a:cubicBezTo>
                  <a:cubicBezTo>
                    <a:pt x="39179" y="69652"/>
                    <a:pt x="39179" y="77981"/>
                    <a:pt x="39179" y="83659"/>
                  </a:cubicBezTo>
                  <a:cubicBezTo>
                    <a:pt x="33501" y="86498"/>
                    <a:pt x="25173" y="86498"/>
                    <a:pt x="16845" y="89148"/>
                  </a:cubicBezTo>
                  <a:close/>
                  <a:moveTo>
                    <a:pt x="22334" y="94826"/>
                  </a:moveTo>
                  <a:lnTo>
                    <a:pt x="22334" y="94826"/>
                  </a:lnTo>
                  <a:cubicBezTo>
                    <a:pt x="28012" y="94826"/>
                    <a:pt x="36340" y="91987"/>
                    <a:pt x="41829" y="91987"/>
                  </a:cubicBezTo>
                  <a:cubicBezTo>
                    <a:pt x="41829" y="97476"/>
                    <a:pt x="44668" y="105993"/>
                    <a:pt x="47507" y="111482"/>
                  </a:cubicBezTo>
                  <a:cubicBezTo>
                    <a:pt x="39179" y="108643"/>
                    <a:pt x="28012" y="103154"/>
                    <a:pt x="22334" y="94826"/>
                  </a:cubicBezTo>
                  <a:close/>
                  <a:moveTo>
                    <a:pt x="64164" y="111482"/>
                  </a:moveTo>
                  <a:lnTo>
                    <a:pt x="64164" y="111482"/>
                  </a:lnTo>
                  <a:lnTo>
                    <a:pt x="61324" y="111482"/>
                  </a:lnTo>
                  <a:cubicBezTo>
                    <a:pt x="58675" y="111482"/>
                    <a:pt x="58675" y="111482"/>
                    <a:pt x="55835" y="111482"/>
                  </a:cubicBezTo>
                  <a:cubicBezTo>
                    <a:pt x="52996" y="105993"/>
                    <a:pt x="50157" y="97476"/>
                    <a:pt x="50157" y="89148"/>
                  </a:cubicBezTo>
                  <a:cubicBezTo>
                    <a:pt x="52996" y="89148"/>
                    <a:pt x="55835" y="89148"/>
                    <a:pt x="61324" y="89148"/>
                  </a:cubicBezTo>
                  <a:cubicBezTo>
                    <a:pt x="64164" y="89148"/>
                    <a:pt x="67003" y="89148"/>
                    <a:pt x="72492" y="89148"/>
                  </a:cubicBezTo>
                  <a:cubicBezTo>
                    <a:pt x="69842" y="97476"/>
                    <a:pt x="67003" y="105993"/>
                    <a:pt x="64164" y="111482"/>
                  </a:cubicBezTo>
                  <a:close/>
                  <a:moveTo>
                    <a:pt x="72492" y="111482"/>
                  </a:moveTo>
                  <a:lnTo>
                    <a:pt x="72492" y="111482"/>
                  </a:lnTo>
                  <a:cubicBezTo>
                    <a:pt x="75331" y="105993"/>
                    <a:pt x="77981" y="97476"/>
                    <a:pt x="77981" y="91987"/>
                  </a:cubicBezTo>
                  <a:cubicBezTo>
                    <a:pt x="86498" y="91987"/>
                    <a:pt x="91987" y="94826"/>
                    <a:pt x="97665" y="94826"/>
                  </a:cubicBezTo>
                  <a:cubicBezTo>
                    <a:pt x="91987" y="103154"/>
                    <a:pt x="83659" y="108643"/>
                    <a:pt x="72492" y="111482"/>
                  </a:cubicBezTo>
                  <a:close/>
                  <a:moveTo>
                    <a:pt x="103154" y="89148"/>
                  </a:moveTo>
                  <a:lnTo>
                    <a:pt x="103154" y="89148"/>
                  </a:lnTo>
                  <a:cubicBezTo>
                    <a:pt x="97665" y="86498"/>
                    <a:pt x="89148" y="86498"/>
                    <a:pt x="80820" y="83659"/>
                  </a:cubicBezTo>
                  <a:cubicBezTo>
                    <a:pt x="80820" y="77981"/>
                    <a:pt x="83659" y="69652"/>
                    <a:pt x="83659" y="64164"/>
                  </a:cubicBezTo>
                  <a:cubicBezTo>
                    <a:pt x="111482" y="64164"/>
                    <a:pt x="111482" y="64164"/>
                    <a:pt x="111482" y="64164"/>
                  </a:cubicBezTo>
                  <a:cubicBezTo>
                    <a:pt x="111482" y="72492"/>
                    <a:pt x="108643" y="80820"/>
                    <a:pt x="103154" y="891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45713" tIns="22850" rIns="45713" bIns="228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Shape 4707"/>
            <p:cNvSpPr/>
            <p:nvPr/>
          </p:nvSpPr>
          <p:spPr>
            <a:xfrm>
              <a:off x="7713663" y="2136775"/>
              <a:ext cx="487362" cy="4603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694" y="69304"/>
                  </a:moveTo>
                  <a:lnTo>
                    <a:pt x="101694" y="69304"/>
                  </a:lnTo>
                  <a:cubicBezTo>
                    <a:pt x="101694" y="6417"/>
                    <a:pt x="101694" y="6417"/>
                    <a:pt x="101694" y="6417"/>
                  </a:cubicBezTo>
                  <a:cubicBezTo>
                    <a:pt x="101694" y="3208"/>
                    <a:pt x="101694" y="0"/>
                    <a:pt x="98847" y="0"/>
                  </a:cubicBezTo>
                  <a:cubicBezTo>
                    <a:pt x="95796" y="0"/>
                    <a:pt x="95796" y="3208"/>
                    <a:pt x="95796" y="6417"/>
                  </a:cubicBezTo>
                  <a:cubicBezTo>
                    <a:pt x="95796" y="69304"/>
                    <a:pt x="95796" y="69304"/>
                    <a:pt x="95796" y="69304"/>
                  </a:cubicBezTo>
                  <a:cubicBezTo>
                    <a:pt x="86847" y="69304"/>
                    <a:pt x="77694" y="78716"/>
                    <a:pt x="77694" y="88128"/>
                  </a:cubicBezTo>
                  <a:cubicBezTo>
                    <a:pt x="77694" y="100748"/>
                    <a:pt x="86847" y="107165"/>
                    <a:pt x="95796" y="110160"/>
                  </a:cubicBezTo>
                  <a:cubicBezTo>
                    <a:pt x="95796" y="113368"/>
                    <a:pt x="95796" y="113368"/>
                    <a:pt x="95796" y="113368"/>
                  </a:cubicBezTo>
                  <a:cubicBezTo>
                    <a:pt x="95796" y="116577"/>
                    <a:pt x="95796" y="119786"/>
                    <a:pt x="98847" y="119786"/>
                  </a:cubicBezTo>
                  <a:cubicBezTo>
                    <a:pt x="101694" y="119786"/>
                    <a:pt x="101694" y="116577"/>
                    <a:pt x="101694" y="113368"/>
                  </a:cubicBezTo>
                  <a:cubicBezTo>
                    <a:pt x="101694" y="110160"/>
                    <a:pt x="101694" y="110160"/>
                    <a:pt x="101694" y="110160"/>
                  </a:cubicBezTo>
                  <a:cubicBezTo>
                    <a:pt x="110847" y="107165"/>
                    <a:pt x="119796" y="100748"/>
                    <a:pt x="119796" y="88128"/>
                  </a:cubicBezTo>
                  <a:cubicBezTo>
                    <a:pt x="119796" y="78716"/>
                    <a:pt x="110847" y="69304"/>
                    <a:pt x="101694" y="69304"/>
                  </a:cubicBezTo>
                  <a:close/>
                  <a:moveTo>
                    <a:pt x="98847" y="100748"/>
                  </a:moveTo>
                  <a:lnTo>
                    <a:pt x="98847" y="100748"/>
                  </a:lnTo>
                  <a:cubicBezTo>
                    <a:pt x="92745" y="100748"/>
                    <a:pt x="86847" y="97540"/>
                    <a:pt x="86847" y="88128"/>
                  </a:cubicBezTo>
                  <a:cubicBezTo>
                    <a:pt x="86847" y="81925"/>
                    <a:pt x="92745" y="75508"/>
                    <a:pt x="98847" y="75508"/>
                  </a:cubicBezTo>
                  <a:cubicBezTo>
                    <a:pt x="104745" y="75508"/>
                    <a:pt x="110847" y="81925"/>
                    <a:pt x="110847" y="88128"/>
                  </a:cubicBezTo>
                  <a:cubicBezTo>
                    <a:pt x="110847" y="97540"/>
                    <a:pt x="104745" y="100748"/>
                    <a:pt x="98847" y="100748"/>
                  </a:cubicBezTo>
                  <a:close/>
                  <a:moveTo>
                    <a:pt x="62847" y="9411"/>
                  </a:moveTo>
                  <a:lnTo>
                    <a:pt x="62847" y="9411"/>
                  </a:lnTo>
                  <a:cubicBezTo>
                    <a:pt x="62847" y="6417"/>
                    <a:pt x="62847" y="6417"/>
                    <a:pt x="62847" y="6417"/>
                  </a:cubicBezTo>
                  <a:cubicBezTo>
                    <a:pt x="62847" y="3208"/>
                    <a:pt x="59796" y="0"/>
                    <a:pt x="59796" y="0"/>
                  </a:cubicBezTo>
                  <a:cubicBezTo>
                    <a:pt x="56949" y="0"/>
                    <a:pt x="53898" y="3208"/>
                    <a:pt x="53898" y="6417"/>
                  </a:cubicBezTo>
                  <a:cubicBezTo>
                    <a:pt x="53898" y="9411"/>
                    <a:pt x="53898" y="9411"/>
                    <a:pt x="53898" y="9411"/>
                  </a:cubicBezTo>
                  <a:cubicBezTo>
                    <a:pt x="44949" y="12620"/>
                    <a:pt x="38847" y="18823"/>
                    <a:pt x="38847" y="31443"/>
                  </a:cubicBezTo>
                  <a:cubicBezTo>
                    <a:pt x="38847" y="41069"/>
                    <a:pt x="44949" y="50267"/>
                    <a:pt x="53898" y="50267"/>
                  </a:cubicBezTo>
                  <a:cubicBezTo>
                    <a:pt x="53898" y="113368"/>
                    <a:pt x="53898" y="113368"/>
                    <a:pt x="53898" y="113368"/>
                  </a:cubicBezTo>
                  <a:cubicBezTo>
                    <a:pt x="53898" y="116577"/>
                    <a:pt x="56949" y="119786"/>
                    <a:pt x="59796" y="119786"/>
                  </a:cubicBezTo>
                  <a:cubicBezTo>
                    <a:pt x="59796" y="119786"/>
                    <a:pt x="62847" y="116577"/>
                    <a:pt x="62847" y="113368"/>
                  </a:cubicBezTo>
                  <a:cubicBezTo>
                    <a:pt x="62847" y="50267"/>
                    <a:pt x="62847" y="50267"/>
                    <a:pt x="62847" y="50267"/>
                  </a:cubicBezTo>
                  <a:cubicBezTo>
                    <a:pt x="71796" y="50267"/>
                    <a:pt x="77694" y="41069"/>
                    <a:pt x="77694" y="31443"/>
                  </a:cubicBezTo>
                  <a:cubicBezTo>
                    <a:pt x="77694" y="18823"/>
                    <a:pt x="71796" y="12620"/>
                    <a:pt x="62847" y="9411"/>
                  </a:cubicBezTo>
                  <a:close/>
                  <a:moveTo>
                    <a:pt x="59796" y="44064"/>
                  </a:moveTo>
                  <a:lnTo>
                    <a:pt x="59796" y="44064"/>
                  </a:lnTo>
                  <a:cubicBezTo>
                    <a:pt x="50847" y="44064"/>
                    <a:pt x="47796" y="37860"/>
                    <a:pt x="47796" y="31443"/>
                  </a:cubicBezTo>
                  <a:cubicBezTo>
                    <a:pt x="47796" y="22032"/>
                    <a:pt x="50847" y="18823"/>
                    <a:pt x="59796" y="18823"/>
                  </a:cubicBezTo>
                  <a:cubicBezTo>
                    <a:pt x="65898" y="18823"/>
                    <a:pt x="71796" y="22032"/>
                    <a:pt x="71796" y="31443"/>
                  </a:cubicBezTo>
                  <a:cubicBezTo>
                    <a:pt x="71796" y="37860"/>
                    <a:pt x="65898" y="44064"/>
                    <a:pt x="59796" y="44064"/>
                  </a:cubicBezTo>
                  <a:close/>
                  <a:moveTo>
                    <a:pt x="24000" y="50267"/>
                  </a:moveTo>
                  <a:lnTo>
                    <a:pt x="24000" y="50267"/>
                  </a:lnTo>
                  <a:cubicBezTo>
                    <a:pt x="24000" y="6417"/>
                    <a:pt x="24000" y="6417"/>
                    <a:pt x="24000" y="6417"/>
                  </a:cubicBezTo>
                  <a:cubicBezTo>
                    <a:pt x="24000" y="3208"/>
                    <a:pt x="20949" y="0"/>
                    <a:pt x="17898" y="0"/>
                  </a:cubicBezTo>
                  <a:cubicBezTo>
                    <a:pt x="17898" y="0"/>
                    <a:pt x="14847" y="3208"/>
                    <a:pt x="14847" y="6417"/>
                  </a:cubicBezTo>
                  <a:cubicBezTo>
                    <a:pt x="14847" y="50267"/>
                    <a:pt x="14847" y="50267"/>
                    <a:pt x="14847" y="50267"/>
                  </a:cubicBezTo>
                  <a:cubicBezTo>
                    <a:pt x="5898" y="53475"/>
                    <a:pt x="0" y="62887"/>
                    <a:pt x="0" y="72513"/>
                  </a:cubicBezTo>
                  <a:cubicBezTo>
                    <a:pt x="0" y="81925"/>
                    <a:pt x="5898" y="91336"/>
                    <a:pt x="14847" y="94545"/>
                  </a:cubicBezTo>
                  <a:cubicBezTo>
                    <a:pt x="14847" y="113368"/>
                    <a:pt x="14847" y="113368"/>
                    <a:pt x="14847" y="113368"/>
                  </a:cubicBezTo>
                  <a:cubicBezTo>
                    <a:pt x="14847" y="116577"/>
                    <a:pt x="17898" y="119786"/>
                    <a:pt x="17898" y="119786"/>
                  </a:cubicBezTo>
                  <a:cubicBezTo>
                    <a:pt x="20949" y="119786"/>
                    <a:pt x="24000" y="116577"/>
                    <a:pt x="24000" y="113368"/>
                  </a:cubicBezTo>
                  <a:cubicBezTo>
                    <a:pt x="24000" y="94545"/>
                    <a:pt x="24000" y="94545"/>
                    <a:pt x="24000" y="94545"/>
                  </a:cubicBezTo>
                  <a:cubicBezTo>
                    <a:pt x="32949" y="91336"/>
                    <a:pt x="38847" y="81925"/>
                    <a:pt x="38847" y="72513"/>
                  </a:cubicBezTo>
                  <a:cubicBezTo>
                    <a:pt x="38847" y="62887"/>
                    <a:pt x="32949" y="53475"/>
                    <a:pt x="24000" y="50267"/>
                  </a:cubicBezTo>
                  <a:close/>
                  <a:moveTo>
                    <a:pt x="17898" y="84919"/>
                  </a:moveTo>
                  <a:lnTo>
                    <a:pt x="17898" y="84919"/>
                  </a:lnTo>
                  <a:cubicBezTo>
                    <a:pt x="12000" y="84919"/>
                    <a:pt x="5898" y="78716"/>
                    <a:pt x="5898" y="72513"/>
                  </a:cubicBezTo>
                  <a:cubicBezTo>
                    <a:pt x="5898" y="66096"/>
                    <a:pt x="12000" y="59893"/>
                    <a:pt x="17898" y="59893"/>
                  </a:cubicBezTo>
                  <a:cubicBezTo>
                    <a:pt x="26847" y="59893"/>
                    <a:pt x="29898" y="66096"/>
                    <a:pt x="29898" y="72513"/>
                  </a:cubicBezTo>
                  <a:cubicBezTo>
                    <a:pt x="29898" y="78716"/>
                    <a:pt x="26847" y="84919"/>
                    <a:pt x="17898" y="8491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lIns="45713" tIns="22850" rIns="45713" bIns="228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Shape 4676"/>
            <p:cNvSpPr/>
            <p:nvPr/>
          </p:nvSpPr>
          <p:spPr>
            <a:xfrm>
              <a:off x="9259888" y="3883025"/>
              <a:ext cx="650875" cy="531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898" y="28023"/>
                  </a:moveTo>
                  <a:lnTo>
                    <a:pt x="116898" y="28023"/>
                  </a:lnTo>
                  <a:cubicBezTo>
                    <a:pt x="91308" y="28023"/>
                    <a:pt x="91308" y="28023"/>
                    <a:pt x="91308" y="28023"/>
                  </a:cubicBezTo>
                  <a:cubicBezTo>
                    <a:pt x="99838" y="6946"/>
                    <a:pt x="99838" y="6946"/>
                    <a:pt x="99838" y="6946"/>
                  </a:cubicBezTo>
                  <a:cubicBezTo>
                    <a:pt x="108368" y="6946"/>
                    <a:pt x="108368" y="6946"/>
                    <a:pt x="108368" y="6946"/>
                  </a:cubicBezTo>
                  <a:cubicBezTo>
                    <a:pt x="111276" y="6946"/>
                    <a:pt x="114184" y="6946"/>
                    <a:pt x="114184" y="3353"/>
                  </a:cubicBezTo>
                  <a:cubicBezTo>
                    <a:pt x="114184" y="0"/>
                    <a:pt x="111276" y="0"/>
                    <a:pt x="108368" y="0"/>
                  </a:cubicBezTo>
                  <a:cubicBezTo>
                    <a:pt x="94216" y="0"/>
                    <a:pt x="94216" y="0"/>
                    <a:pt x="94216" y="0"/>
                  </a:cubicBezTo>
                  <a:cubicBezTo>
                    <a:pt x="82778" y="28023"/>
                    <a:pt x="82778" y="28023"/>
                    <a:pt x="82778" y="28023"/>
                  </a:cubicBezTo>
                  <a:cubicBezTo>
                    <a:pt x="37027" y="28023"/>
                    <a:pt x="37027" y="28023"/>
                    <a:pt x="37027" y="28023"/>
                  </a:cubicBezTo>
                  <a:cubicBezTo>
                    <a:pt x="25589" y="0"/>
                    <a:pt x="25589" y="0"/>
                    <a:pt x="25589" y="0"/>
                  </a:cubicBezTo>
                  <a:cubicBezTo>
                    <a:pt x="11437" y="0"/>
                    <a:pt x="11437" y="0"/>
                    <a:pt x="11437" y="0"/>
                  </a:cubicBezTo>
                  <a:cubicBezTo>
                    <a:pt x="8529" y="0"/>
                    <a:pt x="5621" y="0"/>
                    <a:pt x="5621" y="3353"/>
                  </a:cubicBezTo>
                  <a:cubicBezTo>
                    <a:pt x="5621" y="6946"/>
                    <a:pt x="8529" y="6946"/>
                    <a:pt x="11437" y="6946"/>
                  </a:cubicBezTo>
                  <a:cubicBezTo>
                    <a:pt x="19967" y="6946"/>
                    <a:pt x="19967" y="6946"/>
                    <a:pt x="19967" y="6946"/>
                  </a:cubicBezTo>
                  <a:cubicBezTo>
                    <a:pt x="28497" y="28023"/>
                    <a:pt x="28497" y="28023"/>
                    <a:pt x="28497" y="28023"/>
                  </a:cubicBezTo>
                  <a:cubicBezTo>
                    <a:pt x="2907" y="28023"/>
                    <a:pt x="2907" y="28023"/>
                    <a:pt x="2907" y="28023"/>
                  </a:cubicBezTo>
                  <a:cubicBezTo>
                    <a:pt x="0" y="28023"/>
                    <a:pt x="0" y="28023"/>
                    <a:pt x="0" y="31616"/>
                  </a:cubicBezTo>
                  <a:cubicBezTo>
                    <a:pt x="0" y="35209"/>
                    <a:pt x="0" y="35209"/>
                    <a:pt x="2907" y="35209"/>
                  </a:cubicBezTo>
                  <a:cubicBezTo>
                    <a:pt x="5621" y="35209"/>
                    <a:pt x="5621" y="35209"/>
                    <a:pt x="5621" y="35209"/>
                  </a:cubicBezTo>
                  <a:cubicBezTo>
                    <a:pt x="11437" y="102035"/>
                    <a:pt x="11437" y="102035"/>
                    <a:pt x="11437" y="102035"/>
                  </a:cubicBezTo>
                  <a:cubicBezTo>
                    <a:pt x="11437" y="112814"/>
                    <a:pt x="17059" y="119760"/>
                    <a:pt x="25589" y="119760"/>
                  </a:cubicBezTo>
                  <a:cubicBezTo>
                    <a:pt x="91308" y="119760"/>
                    <a:pt x="91308" y="119760"/>
                    <a:pt x="91308" y="119760"/>
                  </a:cubicBezTo>
                  <a:cubicBezTo>
                    <a:pt x="99838" y="119760"/>
                    <a:pt x="105654" y="112814"/>
                    <a:pt x="105654" y="102035"/>
                  </a:cubicBezTo>
                  <a:cubicBezTo>
                    <a:pt x="114184" y="35209"/>
                    <a:pt x="114184" y="35209"/>
                    <a:pt x="114184" y="35209"/>
                  </a:cubicBezTo>
                  <a:cubicBezTo>
                    <a:pt x="116898" y="35209"/>
                    <a:pt x="116898" y="35209"/>
                    <a:pt x="116898" y="35209"/>
                  </a:cubicBezTo>
                  <a:cubicBezTo>
                    <a:pt x="119806" y="35209"/>
                    <a:pt x="119806" y="35209"/>
                    <a:pt x="119806" y="31616"/>
                  </a:cubicBezTo>
                  <a:cubicBezTo>
                    <a:pt x="119806" y="28023"/>
                    <a:pt x="119806" y="28023"/>
                    <a:pt x="116898" y="28023"/>
                  </a:cubicBezTo>
                  <a:close/>
                  <a:moveTo>
                    <a:pt x="37027" y="112814"/>
                  </a:moveTo>
                  <a:lnTo>
                    <a:pt x="37027" y="112814"/>
                  </a:lnTo>
                  <a:cubicBezTo>
                    <a:pt x="25589" y="112814"/>
                    <a:pt x="25589" y="112814"/>
                    <a:pt x="25589" y="112814"/>
                  </a:cubicBezTo>
                  <a:cubicBezTo>
                    <a:pt x="22875" y="112814"/>
                    <a:pt x="17059" y="105628"/>
                    <a:pt x="17059" y="102035"/>
                  </a:cubicBezTo>
                  <a:cubicBezTo>
                    <a:pt x="17059" y="91497"/>
                    <a:pt x="17059" y="91497"/>
                    <a:pt x="17059" y="91497"/>
                  </a:cubicBezTo>
                  <a:cubicBezTo>
                    <a:pt x="37027" y="91497"/>
                    <a:pt x="37027" y="91497"/>
                    <a:pt x="37027" y="91497"/>
                  </a:cubicBezTo>
                  <a:lnTo>
                    <a:pt x="37027" y="112814"/>
                  </a:lnTo>
                  <a:close/>
                  <a:moveTo>
                    <a:pt x="37027" y="84550"/>
                  </a:moveTo>
                  <a:lnTo>
                    <a:pt x="37027" y="84550"/>
                  </a:lnTo>
                  <a:cubicBezTo>
                    <a:pt x="17059" y="84550"/>
                    <a:pt x="17059" y="84550"/>
                    <a:pt x="17059" y="84550"/>
                  </a:cubicBezTo>
                  <a:cubicBezTo>
                    <a:pt x="17059" y="63233"/>
                    <a:pt x="17059" y="63233"/>
                    <a:pt x="17059" y="63233"/>
                  </a:cubicBezTo>
                  <a:cubicBezTo>
                    <a:pt x="37027" y="63233"/>
                    <a:pt x="37027" y="63233"/>
                    <a:pt x="37027" y="63233"/>
                  </a:cubicBezTo>
                  <a:lnTo>
                    <a:pt x="37027" y="84550"/>
                  </a:lnTo>
                  <a:close/>
                  <a:moveTo>
                    <a:pt x="37027" y="56287"/>
                  </a:moveTo>
                  <a:lnTo>
                    <a:pt x="37027" y="56287"/>
                  </a:lnTo>
                  <a:cubicBezTo>
                    <a:pt x="14151" y="56287"/>
                    <a:pt x="14151" y="56287"/>
                    <a:pt x="14151" y="56287"/>
                  </a:cubicBezTo>
                  <a:cubicBezTo>
                    <a:pt x="14151" y="35209"/>
                    <a:pt x="14151" y="35209"/>
                    <a:pt x="14151" y="35209"/>
                  </a:cubicBezTo>
                  <a:cubicBezTo>
                    <a:pt x="37027" y="35209"/>
                    <a:pt x="37027" y="35209"/>
                    <a:pt x="37027" y="35209"/>
                  </a:cubicBezTo>
                  <a:lnTo>
                    <a:pt x="37027" y="56287"/>
                  </a:lnTo>
                  <a:close/>
                  <a:moveTo>
                    <a:pt x="74248" y="112814"/>
                  </a:moveTo>
                  <a:lnTo>
                    <a:pt x="74248" y="112814"/>
                  </a:lnTo>
                  <a:cubicBezTo>
                    <a:pt x="45751" y="112814"/>
                    <a:pt x="45751" y="112814"/>
                    <a:pt x="45751" y="112814"/>
                  </a:cubicBezTo>
                  <a:cubicBezTo>
                    <a:pt x="45751" y="91497"/>
                    <a:pt x="45751" y="91497"/>
                    <a:pt x="45751" y="91497"/>
                  </a:cubicBezTo>
                  <a:cubicBezTo>
                    <a:pt x="74248" y="91497"/>
                    <a:pt x="74248" y="91497"/>
                    <a:pt x="74248" y="91497"/>
                  </a:cubicBezTo>
                  <a:lnTo>
                    <a:pt x="74248" y="112814"/>
                  </a:lnTo>
                  <a:close/>
                  <a:moveTo>
                    <a:pt x="74248" y="84550"/>
                  </a:moveTo>
                  <a:lnTo>
                    <a:pt x="74248" y="84550"/>
                  </a:lnTo>
                  <a:cubicBezTo>
                    <a:pt x="45751" y="84550"/>
                    <a:pt x="45751" y="84550"/>
                    <a:pt x="45751" y="84550"/>
                  </a:cubicBezTo>
                  <a:cubicBezTo>
                    <a:pt x="45751" y="63233"/>
                    <a:pt x="45751" y="63233"/>
                    <a:pt x="45751" y="63233"/>
                  </a:cubicBezTo>
                  <a:cubicBezTo>
                    <a:pt x="74248" y="63233"/>
                    <a:pt x="74248" y="63233"/>
                    <a:pt x="74248" y="63233"/>
                  </a:cubicBezTo>
                  <a:lnTo>
                    <a:pt x="74248" y="84550"/>
                  </a:lnTo>
                  <a:close/>
                  <a:moveTo>
                    <a:pt x="74248" y="56287"/>
                  </a:moveTo>
                  <a:lnTo>
                    <a:pt x="74248" y="56287"/>
                  </a:lnTo>
                  <a:cubicBezTo>
                    <a:pt x="45751" y="56287"/>
                    <a:pt x="45751" y="56287"/>
                    <a:pt x="45751" y="56287"/>
                  </a:cubicBezTo>
                  <a:cubicBezTo>
                    <a:pt x="45751" y="35209"/>
                    <a:pt x="45751" y="35209"/>
                    <a:pt x="45751" y="35209"/>
                  </a:cubicBezTo>
                  <a:cubicBezTo>
                    <a:pt x="74248" y="35209"/>
                    <a:pt x="74248" y="35209"/>
                    <a:pt x="74248" y="35209"/>
                  </a:cubicBezTo>
                  <a:lnTo>
                    <a:pt x="74248" y="56287"/>
                  </a:lnTo>
                  <a:close/>
                  <a:moveTo>
                    <a:pt x="96930" y="102035"/>
                  </a:moveTo>
                  <a:lnTo>
                    <a:pt x="96930" y="102035"/>
                  </a:lnTo>
                  <a:cubicBezTo>
                    <a:pt x="96930" y="105628"/>
                    <a:pt x="94216" y="112814"/>
                    <a:pt x="91308" y="112814"/>
                  </a:cubicBezTo>
                  <a:cubicBezTo>
                    <a:pt x="82778" y="112814"/>
                    <a:pt x="82778" y="112814"/>
                    <a:pt x="82778" y="112814"/>
                  </a:cubicBezTo>
                  <a:cubicBezTo>
                    <a:pt x="82778" y="91497"/>
                    <a:pt x="82778" y="91497"/>
                    <a:pt x="82778" y="91497"/>
                  </a:cubicBezTo>
                  <a:cubicBezTo>
                    <a:pt x="99838" y="91497"/>
                    <a:pt x="99838" y="91497"/>
                    <a:pt x="99838" y="91497"/>
                  </a:cubicBezTo>
                  <a:lnTo>
                    <a:pt x="96930" y="102035"/>
                  </a:lnTo>
                  <a:close/>
                  <a:moveTo>
                    <a:pt x="99838" y="84550"/>
                  </a:moveTo>
                  <a:lnTo>
                    <a:pt x="99838" y="84550"/>
                  </a:lnTo>
                  <a:cubicBezTo>
                    <a:pt x="82778" y="84550"/>
                    <a:pt x="82778" y="84550"/>
                    <a:pt x="82778" y="84550"/>
                  </a:cubicBezTo>
                  <a:cubicBezTo>
                    <a:pt x="82778" y="63233"/>
                    <a:pt x="82778" y="63233"/>
                    <a:pt x="82778" y="63233"/>
                  </a:cubicBezTo>
                  <a:cubicBezTo>
                    <a:pt x="102746" y="63233"/>
                    <a:pt x="102746" y="63233"/>
                    <a:pt x="102746" y="63233"/>
                  </a:cubicBezTo>
                  <a:lnTo>
                    <a:pt x="99838" y="84550"/>
                  </a:lnTo>
                  <a:close/>
                  <a:moveTo>
                    <a:pt x="102746" y="56287"/>
                  </a:moveTo>
                  <a:lnTo>
                    <a:pt x="102746" y="56287"/>
                  </a:lnTo>
                  <a:cubicBezTo>
                    <a:pt x="82778" y="56287"/>
                    <a:pt x="82778" y="56287"/>
                    <a:pt x="82778" y="56287"/>
                  </a:cubicBezTo>
                  <a:cubicBezTo>
                    <a:pt x="82778" y="35209"/>
                    <a:pt x="82778" y="35209"/>
                    <a:pt x="82778" y="35209"/>
                  </a:cubicBezTo>
                  <a:cubicBezTo>
                    <a:pt x="105654" y="35209"/>
                    <a:pt x="105654" y="35209"/>
                    <a:pt x="105654" y="35209"/>
                  </a:cubicBezTo>
                  <a:lnTo>
                    <a:pt x="102746" y="562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lIns="45713" tIns="22850" rIns="45713" bIns="228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278688" y="1716088"/>
              <a:ext cx="3289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1</a:t>
              </a:r>
              <a:endParaRPr kumimoji="0" lang="id-ID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924925" y="1716088"/>
              <a:ext cx="3289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2</a:t>
              </a:r>
              <a:endParaRPr kumimoji="0" lang="id-ID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8983663" y="3422650"/>
              <a:ext cx="3289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3</a:t>
              </a:r>
              <a:endParaRPr kumimoji="0" lang="id-ID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810375" y="3213100"/>
              <a:ext cx="3289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d-ID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4</a:t>
              </a:r>
              <a:endParaRPr kumimoji="0" lang="id-ID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406683" y="2467607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8480426" y="2042818"/>
            <a:ext cx="1506280" cy="369332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8406683" y="4299595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8480426" y="3874806"/>
            <a:ext cx="1506280" cy="369332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1292748" y="2467607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366491" y="2042818"/>
            <a:ext cx="1506280" cy="369332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1292748" y="4299595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1366491" y="3874806"/>
            <a:ext cx="1506280" cy="369332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输入小标题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24" name="直接连接符 23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产品类型</a:t>
            </a:r>
            <a:endParaRPr lang="zh-CN" altLang="en-US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2430" y="1491354"/>
            <a:ext cx="11487140" cy="4599730"/>
            <a:chOff x="1209675" y="2924175"/>
            <a:chExt cx="9726613" cy="3281363"/>
          </a:xfrm>
        </p:grpSpPr>
        <p:sp>
          <p:nvSpPr>
            <p:cNvPr id="3" name="Rectangle 3"/>
            <p:cNvSpPr/>
            <p:nvPr/>
          </p:nvSpPr>
          <p:spPr>
            <a:xfrm>
              <a:off x="1209675" y="2924175"/>
              <a:ext cx="2274888" cy="3281363"/>
            </a:xfrm>
            <a:prstGeom prst="rect">
              <a:avLst/>
            </a:prstGeom>
            <a:noFill/>
            <a:ln w="12700">
              <a:solidFill>
                <a:srgbClr val="5181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Rectangle 13"/>
            <p:cNvSpPr/>
            <p:nvPr/>
          </p:nvSpPr>
          <p:spPr>
            <a:xfrm>
              <a:off x="1662113" y="5391150"/>
              <a:ext cx="1368425" cy="25558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输入小标题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Rectangle 39"/>
            <p:cNvSpPr/>
            <p:nvPr/>
          </p:nvSpPr>
          <p:spPr>
            <a:xfrm>
              <a:off x="3692525" y="2924175"/>
              <a:ext cx="2274888" cy="3281363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Rectangle 42"/>
            <p:cNvSpPr/>
            <p:nvPr/>
          </p:nvSpPr>
          <p:spPr>
            <a:xfrm>
              <a:off x="4146550" y="5391150"/>
              <a:ext cx="1368425" cy="25558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rPr>
                <a:t>输入小标题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Rectangle 44"/>
            <p:cNvSpPr/>
            <p:nvPr/>
          </p:nvSpPr>
          <p:spPr>
            <a:xfrm>
              <a:off x="6176963" y="2924175"/>
              <a:ext cx="2274887" cy="3281363"/>
            </a:xfrm>
            <a:prstGeom prst="rect">
              <a:avLst/>
            </a:prstGeom>
            <a:noFill/>
            <a:ln w="12700">
              <a:solidFill>
                <a:srgbClr val="5181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Rectangle 47"/>
            <p:cNvSpPr/>
            <p:nvPr/>
          </p:nvSpPr>
          <p:spPr>
            <a:xfrm>
              <a:off x="6629400" y="5391150"/>
              <a:ext cx="1370013" cy="25558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输入小标题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Rectangle 49"/>
            <p:cNvSpPr/>
            <p:nvPr/>
          </p:nvSpPr>
          <p:spPr>
            <a:xfrm>
              <a:off x="8661400" y="2924175"/>
              <a:ext cx="2274888" cy="3281363"/>
            </a:xfrm>
            <a:prstGeom prst="rect">
              <a:avLst/>
            </a:prstGeom>
            <a:noFill/>
            <a:ln w="12700">
              <a:solidFill>
                <a:srgbClr val="5181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Rectangle 52"/>
            <p:cNvSpPr/>
            <p:nvPr/>
          </p:nvSpPr>
          <p:spPr>
            <a:xfrm>
              <a:off x="9113838" y="5391150"/>
              <a:ext cx="1368425" cy="25558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输入小标题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9295249" y="2579163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9295249" y="3666972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345434" y="2579163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345434" y="3666972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373969" y="2579163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3373969" y="3666972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24154" y="2579163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424154" y="3666972"/>
            <a:ext cx="2492373" cy="857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R="0" lvl="0" indent="0" defTabSz="1450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vantGarde Bk BT" panose="020B0402020202020204"/>
                <a:ea typeface="幼圆" panose="0201050906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本模板内所有图片及字体仅供参考，请根据您的实际情况进行替换或更改，并根据实际情况编辑文字内容。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14153" y="1610555"/>
            <a:ext cx="968608" cy="968608"/>
            <a:chOff x="598764" y="2071613"/>
            <a:chExt cx="1362460" cy="1362460"/>
          </a:xfrm>
        </p:grpSpPr>
        <p:sp>
          <p:nvSpPr>
            <p:cNvPr id="20" name="Скругленный прямоугольник 9"/>
            <p:cNvSpPr/>
            <p:nvPr/>
          </p:nvSpPr>
          <p:spPr>
            <a:xfrm rot="2700000">
              <a:off x="598764" y="2071613"/>
              <a:ext cx="1362460" cy="1362460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68"/>
            <p:cNvSpPr>
              <a:spLocks noEditPoints="1"/>
            </p:cNvSpPr>
            <p:nvPr/>
          </p:nvSpPr>
          <p:spPr bwMode="auto">
            <a:xfrm>
              <a:off x="1067568" y="2540416"/>
              <a:ext cx="424853" cy="424853"/>
            </a:xfrm>
            <a:custGeom>
              <a:avLst/>
              <a:gdLst>
                <a:gd name="T0" fmla="*/ 127 w 147"/>
                <a:gd name="T1" fmla="*/ 10 h 147"/>
                <a:gd name="T2" fmla="*/ 107 w 147"/>
                <a:gd name="T3" fmla="*/ 10 h 147"/>
                <a:gd name="T4" fmla="*/ 56 w 147"/>
                <a:gd name="T5" fmla="*/ 28 h 147"/>
                <a:gd name="T6" fmla="*/ 0 w 147"/>
                <a:gd name="T7" fmla="*/ 40 h 147"/>
                <a:gd name="T8" fmla="*/ 7 w 147"/>
                <a:gd name="T9" fmla="*/ 93 h 147"/>
                <a:gd name="T10" fmla="*/ 40 w 147"/>
                <a:gd name="T11" fmla="*/ 144 h 147"/>
                <a:gd name="T12" fmla="*/ 44 w 147"/>
                <a:gd name="T13" fmla="*/ 147 h 147"/>
                <a:gd name="T14" fmla="*/ 74 w 147"/>
                <a:gd name="T15" fmla="*/ 143 h 147"/>
                <a:gd name="T16" fmla="*/ 74 w 147"/>
                <a:gd name="T17" fmla="*/ 143 h 147"/>
                <a:gd name="T18" fmla="*/ 107 w 147"/>
                <a:gd name="T19" fmla="*/ 114 h 147"/>
                <a:gd name="T20" fmla="*/ 117 w 147"/>
                <a:gd name="T21" fmla="*/ 127 h 147"/>
                <a:gd name="T22" fmla="*/ 127 w 147"/>
                <a:gd name="T23" fmla="*/ 83 h 147"/>
                <a:gd name="T24" fmla="*/ 127 w 147"/>
                <a:gd name="T25" fmla="*/ 43 h 147"/>
                <a:gd name="T26" fmla="*/ 7 w 147"/>
                <a:gd name="T27" fmla="*/ 73 h 147"/>
                <a:gd name="T28" fmla="*/ 27 w 147"/>
                <a:gd name="T29" fmla="*/ 70 h 147"/>
                <a:gd name="T30" fmla="*/ 7 w 147"/>
                <a:gd name="T31" fmla="*/ 67 h 147"/>
                <a:gd name="T32" fmla="*/ 17 w 147"/>
                <a:gd name="T33" fmla="*/ 60 h 147"/>
                <a:gd name="T34" fmla="*/ 17 w 147"/>
                <a:gd name="T35" fmla="*/ 53 h 147"/>
                <a:gd name="T36" fmla="*/ 7 w 147"/>
                <a:gd name="T37" fmla="*/ 40 h 147"/>
                <a:gd name="T38" fmla="*/ 54 w 147"/>
                <a:gd name="T39" fmla="*/ 92 h 147"/>
                <a:gd name="T40" fmla="*/ 43 w 147"/>
                <a:gd name="T41" fmla="*/ 127 h 147"/>
                <a:gd name="T42" fmla="*/ 56 w 147"/>
                <a:gd name="T43" fmla="*/ 99 h 147"/>
                <a:gd name="T44" fmla="*/ 63 w 147"/>
                <a:gd name="T45" fmla="*/ 127 h 147"/>
                <a:gd name="T46" fmla="*/ 65 w 147"/>
                <a:gd name="T47" fmla="*/ 133 h 147"/>
                <a:gd name="T48" fmla="*/ 46 w 147"/>
                <a:gd name="T49" fmla="*/ 140 h 147"/>
                <a:gd name="T50" fmla="*/ 65 w 147"/>
                <a:gd name="T51" fmla="*/ 133 h 147"/>
                <a:gd name="T52" fmla="*/ 60 w 147"/>
                <a:gd name="T53" fmla="*/ 93 h 147"/>
                <a:gd name="T54" fmla="*/ 107 w 147"/>
                <a:gd name="T55" fmla="*/ 19 h 147"/>
                <a:gd name="T56" fmla="*/ 120 w 147"/>
                <a:gd name="T57" fmla="*/ 117 h 147"/>
                <a:gd name="T58" fmla="*/ 114 w 147"/>
                <a:gd name="T59" fmla="*/ 117 h 147"/>
                <a:gd name="T60" fmla="*/ 117 w 147"/>
                <a:gd name="T61" fmla="*/ 6 h 147"/>
                <a:gd name="T62" fmla="*/ 120 w 147"/>
                <a:gd name="T63" fmla="*/ 117 h 147"/>
                <a:gd name="T64" fmla="*/ 127 w 147"/>
                <a:gd name="T65" fmla="*/ 50 h 147"/>
                <a:gd name="T66" fmla="*/ 127 w 147"/>
                <a:gd name="T67" fmla="*/ 7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7" h="147">
                  <a:moveTo>
                    <a:pt x="127" y="43"/>
                  </a:moveTo>
                  <a:cubicBezTo>
                    <a:pt x="127" y="10"/>
                    <a:pt x="127" y="10"/>
                    <a:pt x="127" y="10"/>
                  </a:cubicBezTo>
                  <a:cubicBezTo>
                    <a:pt x="127" y="4"/>
                    <a:pt x="123" y="0"/>
                    <a:pt x="117" y="0"/>
                  </a:cubicBezTo>
                  <a:cubicBezTo>
                    <a:pt x="111" y="0"/>
                    <a:pt x="107" y="4"/>
                    <a:pt x="107" y="10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36"/>
                    <a:pt x="0" y="4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3" y="93"/>
                    <a:pt x="7" y="93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6"/>
                    <a:pt x="42" y="147"/>
                    <a:pt x="44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2" y="147"/>
                    <a:pt x="74" y="145"/>
                    <a:pt x="74" y="143"/>
                  </a:cubicBezTo>
                  <a:cubicBezTo>
                    <a:pt x="74" y="143"/>
                    <a:pt x="74" y="143"/>
                    <a:pt x="73" y="143"/>
                  </a:cubicBezTo>
                  <a:cubicBezTo>
                    <a:pt x="74" y="143"/>
                    <a:pt x="74" y="143"/>
                    <a:pt x="74" y="143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22"/>
                    <a:pt x="111" y="127"/>
                    <a:pt x="117" y="127"/>
                  </a:cubicBezTo>
                  <a:cubicBezTo>
                    <a:pt x="123" y="127"/>
                    <a:pt x="127" y="122"/>
                    <a:pt x="127" y="117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38" y="83"/>
                    <a:pt x="147" y="74"/>
                    <a:pt x="147" y="63"/>
                  </a:cubicBezTo>
                  <a:cubicBezTo>
                    <a:pt x="147" y="52"/>
                    <a:pt x="138" y="43"/>
                    <a:pt x="127" y="43"/>
                  </a:cubicBezTo>
                  <a:close/>
                  <a:moveTo>
                    <a:pt x="7" y="87"/>
                  </a:moveTo>
                  <a:cubicBezTo>
                    <a:pt x="7" y="73"/>
                    <a:pt x="7" y="73"/>
                    <a:pt x="7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5" y="73"/>
                    <a:pt x="27" y="72"/>
                    <a:pt x="27" y="70"/>
                  </a:cubicBezTo>
                  <a:cubicBezTo>
                    <a:pt x="27" y="68"/>
                    <a:pt x="25" y="67"/>
                    <a:pt x="24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9" y="60"/>
                    <a:pt x="20" y="58"/>
                    <a:pt x="20" y="57"/>
                  </a:cubicBezTo>
                  <a:cubicBezTo>
                    <a:pt x="20" y="55"/>
                    <a:pt x="19" y="53"/>
                    <a:pt x="1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92"/>
                    <a:pt x="54" y="92"/>
                    <a:pt x="54" y="92"/>
                  </a:cubicBezTo>
                  <a:lnTo>
                    <a:pt x="7" y="87"/>
                  </a:lnTo>
                  <a:close/>
                  <a:moveTo>
                    <a:pt x="43" y="127"/>
                  </a:moveTo>
                  <a:cubicBezTo>
                    <a:pt x="37" y="97"/>
                    <a:pt x="37" y="97"/>
                    <a:pt x="37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63" y="127"/>
                    <a:pt x="63" y="127"/>
                    <a:pt x="63" y="127"/>
                  </a:cubicBezTo>
                  <a:lnTo>
                    <a:pt x="43" y="127"/>
                  </a:lnTo>
                  <a:close/>
                  <a:moveTo>
                    <a:pt x="65" y="133"/>
                  </a:moveTo>
                  <a:cubicBezTo>
                    <a:pt x="66" y="140"/>
                    <a:pt x="66" y="140"/>
                    <a:pt x="66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33"/>
                    <a:pt x="45" y="133"/>
                    <a:pt x="45" y="133"/>
                  </a:cubicBezTo>
                  <a:lnTo>
                    <a:pt x="65" y="133"/>
                  </a:lnTo>
                  <a:close/>
                  <a:moveTo>
                    <a:pt x="107" y="107"/>
                  </a:moveTo>
                  <a:cubicBezTo>
                    <a:pt x="60" y="93"/>
                    <a:pt x="60" y="93"/>
                    <a:pt x="60" y="9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107" y="19"/>
                    <a:pt x="107" y="19"/>
                    <a:pt x="107" y="19"/>
                  </a:cubicBezTo>
                  <a:lnTo>
                    <a:pt x="107" y="107"/>
                  </a:lnTo>
                  <a:close/>
                  <a:moveTo>
                    <a:pt x="120" y="117"/>
                  </a:moveTo>
                  <a:cubicBezTo>
                    <a:pt x="120" y="119"/>
                    <a:pt x="119" y="120"/>
                    <a:pt x="117" y="120"/>
                  </a:cubicBezTo>
                  <a:cubicBezTo>
                    <a:pt x="115" y="120"/>
                    <a:pt x="114" y="119"/>
                    <a:pt x="114" y="117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5" y="6"/>
                    <a:pt x="117" y="6"/>
                  </a:cubicBezTo>
                  <a:cubicBezTo>
                    <a:pt x="119" y="6"/>
                    <a:pt x="120" y="8"/>
                    <a:pt x="120" y="10"/>
                  </a:cubicBezTo>
                  <a:lnTo>
                    <a:pt x="120" y="117"/>
                  </a:lnTo>
                  <a:close/>
                  <a:moveTo>
                    <a:pt x="127" y="77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34" y="50"/>
                    <a:pt x="140" y="56"/>
                    <a:pt x="140" y="63"/>
                  </a:cubicBezTo>
                  <a:cubicBezTo>
                    <a:pt x="140" y="71"/>
                    <a:pt x="134" y="77"/>
                    <a:pt x="127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46437" y="1610555"/>
            <a:ext cx="968608" cy="968608"/>
            <a:chOff x="3384668" y="2071613"/>
            <a:chExt cx="1362460" cy="1362460"/>
          </a:xfrm>
          <a:solidFill>
            <a:schemeClr val="accent4"/>
          </a:solidFill>
        </p:grpSpPr>
        <p:sp>
          <p:nvSpPr>
            <p:cNvPr id="23" name="Скругленный прямоугольник 3"/>
            <p:cNvSpPr/>
            <p:nvPr/>
          </p:nvSpPr>
          <p:spPr>
            <a:xfrm rot="2700000">
              <a:off x="3384668" y="2071613"/>
              <a:ext cx="1362460" cy="1362460"/>
            </a:xfrm>
            <a:prstGeom prst="diamond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77"/>
            <p:cNvSpPr>
              <a:spLocks noEditPoints="1"/>
            </p:cNvSpPr>
            <p:nvPr/>
          </p:nvSpPr>
          <p:spPr bwMode="auto">
            <a:xfrm>
              <a:off x="3853472" y="2553758"/>
              <a:ext cx="424853" cy="418749"/>
            </a:xfrm>
            <a:custGeom>
              <a:avLst/>
              <a:gdLst>
                <a:gd name="T0" fmla="*/ 127 w 147"/>
                <a:gd name="T1" fmla="*/ 38 h 145"/>
                <a:gd name="T2" fmla="*/ 106 w 147"/>
                <a:gd name="T3" fmla="*/ 14 h 145"/>
                <a:gd name="T4" fmla="*/ 59 w 147"/>
                <a:gd name="T5" fmla="*/ 3 h 145"/>
                <a:gd name="T6" fmla="*/ 23 w 147"/>
                <a:gd name="T7" fmla="*/ 38 h 145"/>
                <a:gd name="T8" fmla="*/ 0 w 147"/>
                <a:gd name="T9" fmla="*/ 45 h 145"/>
                <a:gd name="T10" fmla="*/ 6 w 147"/>
                <a:gd name="T11" fmla="*/ 65 h 145"/>
                <a:gd name="T12" fmla="*/ 13 w 147"/>
                <a:gd name="T13" fmla="*/ 138 h 145"/>
                <a:gd name="T14" fmla="*/ 127 w 147"/>
                <a:gd name="T15" fmla="*/ 145 h 145"/>
                <a:gd name="T16" fmla="*/ 133 w 147"/>
                <a:gd name="T17" fmla="*/ 65 h 145"/>
                <a:gd name="T18" fmla="*/ 147 w 147"/>
                <a:gd name="T19" fmla="*/ 58 h 145"/>
                <a:gd name="T20" fmla="*/ 140 w 147"/>
                <a:gd name="T21" fmla="*/ 38 h 145"/>
                <a:gd name="T22" fmla="*/ 116 w 147"/>
                <a:gd name="T23" fmla="*/ 25 h 145"/>
                <a:gd name="T24" fmla="*/ 119 w 147"/>
                <a:gd name="T25" fmla="*/ 38 h 145"/>
                <a:gd name="T26" fmla="*/ 112 w 147"/>
                <a:gd name="T27" fmla="*/ 33 h 145"/>
                <a:gd name="T28" fmla="*/ 103 w 147"/>
                <a:gd name="T29" fmla="*/ 28 h 145"/>
                <a:gd name="T30" fmla="*/ 96 w 147"/>
                <a:gd name="T31" fmla="*/ 25 h 145"/>
                <a:gd name="T32" fmla="*/ 108 w 147"/>
                <a:gd name="T33" fmla="*/ 20 h 145"/>
                <a:gd name="T34" fmla="*/ 62 w 147"/>
                <a:gd name="T35" fmla="*/ 38 h 145"/>
                <a:gd name="T36" fmla="*/ 106 w 147"/>
                <a:gd name="T37" fmla="*/ 38 h 145"/>
                <a:gd name="T38" fmla="*/ 55 w 147"/>
                <a:gd name="T39" fmla="*/ 9 h 145"/>
                <a:gd name="T40" fmla="*/ 54 w 147"/>
                <a:gd name="T41" fmla="*/ 38 h 145"/>
                <a:gd name="T42" fmla="*/ 39 w 147"/>
                <a:gd name="T43" fmla="*/ 38 h 145"/>
                <a:gd name="T44" fmla="*/ 31 w 147"/>
                <a:gd name="T45" fmla="*/ 38 h 145"/>
                <a:gd name="T46" fmla="*/ 127 w 147"/>
                <a:gd name="T47" fmla="*/ 138 h 145"/>
                <a:gd name="T48" fmla="*/ 20 w 147"/>
                <a:gd name="T49" fmla="*/ 65 h 145"/>
                <a:gd name="T50" fmla="*/ 127 w 147"/>
                <a:gd name="T51" fmla="*/ 138 h 145"/>
                <a:gd name="T52" fmla="*/ 6 w 147"/>
                <a:gd name="T53" fmla="*/ 58 h 145"/>
                <a:gd name="T54" fmla="*/ 140 w 147"/>
                <a:gd name="T55" fmla="*/ 45 h 145"/>
                <a:gd name="T56" fmla="*/ 58 w 147"/>
                <a:gd name="T57" fmla="*/ 18 h 145"/>
                <a:gd name="T58" fmla="*/ 49 w 147"/>
                <a:gd name="T59" fmla="*/ 21 h 145"/>
                <a:gd name="T60" fmla="*/ 58 w 147"/>
                <a:gd name="T61" fmla="*/ 18 h 145"/>
                <a:gd name="T62" fmla="*/ 45 w 147"/>
                <a:gd name="T63" fmla="*/ 26 h 145"/>
                <a:gd name="T64" fmla="*/ 48 w 147"/>
                <a:gd name="T65" fmla="*/ 35 h 145"/>
                <a:gd name="T66" fmla="*/ 53 w 147"/>
                <a:gd name="T67" fmla="*/ 98 h 145"/>
                <a:gd name="T68" fmla="*/ 100 w 147"/>
                <a:gd name="T69" fmla="*/ 92 h 145"/>
                <a:gd name="T70" fmla="*/ 93 w 147"/>
                <a:gd name="T71" fmla="*/ 78 h 145"/>
                <a:gd name="T72" fmla="*/ 47 w 147"/>
                <a:gd name="T73" fmla="*/ 85 h 145"/>
                <a:gd name="T74" fmla="*/ 53 w 147"/>
                <a:gd name="T75" fmla="*/ 98 h 145"/>
                <a:gd name="T76" fmla="*/ 93 w 147"/>
                <a:gd name="T77" fmla="*/ 85 h 145"/>
                <a:gd name="T78" fmla="*/ 53 w 147"/>
                <a:gd name="T79" fmla="*/ 9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7" h="145">
                  <a:moveTo>
                    <a:pt x="140" y="38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1" y="16"/>
                    <a:pt x="114" y="12"/>
                    <a:pt x="106" y="14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2" y="0"/>
                    <a:pt x="44" y="2"/>
                    <a:pt x="40" y="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3" y="38"/>
                    <a:pt x="0" y="41"/>
                    <a:pt x="0" y="4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3" y="65"/>
                    <a:pt x="6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42"/>
                    <a:pt x="16" y="145"/>
                    <a:pt x="20" y="145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30" y="145"/>
                    <a:pt x="133" y="142"/>
                    <a:pt x="133" y="138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44" y="65"/>
                    <a:pt x="147" y="62"/>
                    <a:pt x="147" y="58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1"/>
                    <a:pt x="144" y="38"/>
                    <a:pt x="140" y="38"/>
                  </a:cubicBezTo>
                  <a:close/>
                  <a:moveTo>
                    <a:pt x="108" y="20"/>
                  </a:moveTo>
                  <a:cubicBezTo>
                    <a:pt x="112" y="19"/>
                    <a:pt x="115" y="21"/>
                    <a:pt x="116" y="25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5" y="23"/>
                    <a:pt x="95" y="23"/>
                    <a:pt x="95" y="23"/>
                  </a:cubicBezTo>
                  <a:lnTo>
                    <a:pt x="108" y="20"/>
                  </a:lnTo>
                  <a:close/>
                  <a:moveTo>
                    <a:pt x="106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106" y="38"/>
                  </a:lnTo>
                  <a:close/>
                  <a:moveTo>
                    <a:pt x="46" y="11"/>
                  </a:moveTo>
                  <a:cubicBezTo>
                    <a:pt x="48" y="8"/>
                    <a:pt x="52" y="7"/>
                    <a:pt x="55" y="9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1" y="38"/>
                    <a:pt x="31" y="38"/>
                    <a:pt x="31" y="38"/>
                  </a:cubicBezTo>
                  <a:lnTo>
                    <a:pt x="46" y="11"/>
                  </a:lnTo>
                  <a:close/>
                  <a:moveTo>
                    <a:pt x="127" y="138"/>
                  </a:moveTo>
                  <a:cubicBezTo>
                    <a:pt x="20" y="138"/>
                    <a:pt x="20" y="138"/>
                    <a:pt x="20" y="138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127" y="65"/>
                    <a:pt x="127" y="65"/>
                    <a:pt x="127" y="65"/>
                  </a:cubicBezTo>
                  <a:lnTo>
                    <a:pt x="127" y="138"/>
                  </a:lnTo>
                  <a:close/>
                  <a:moveTo>
                    <a:pt x="140" y="58"/>
                  </a:moveTo>
                  <a:cubicBezTo>
                    <a:pt x="6" y="58"/>
                    <a:pt x="6" y="58"/>
                    <a:pt x="6" y="58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140" y="45"/>
                    <a:pt x="140" y="45"/>
                    <a:pt x="140" y="45"/>
                  </a:cubicBezTo>
                  <a:lnTo>
                    <a:pt x="140" y="58"/>
                  </a:lnTo>
                  <a:close/>
                  <a:moveTo>
                    <a:pt x="58" y="18"/>
                  </a:moveTo>
                  <a:cubicBezTo>
                    <a:pt x="52" y="15"/>
                    <a:pt x="52" y="15"/>
                    <a:pt x="52" y="15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58" y="18"/>
                  </a:lnTo>
                  <a:close/>
                  <a:moveTo>
                    <a:pt x="51" y="30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8" y="35"/>
                    <a:pt x="48" y="35"/>
                    <a:pt x="48" y="35"/>
                  </a:cubicBezTo>
                  <a:lnTo>
                    <a:pt x="51" y="30"/>
                  </a:lnTo>
                  <a:close/>
                  <a:moveTo>
                    <a:pt x="53" y="98"/>
                  </a:moveTo>
                  <a:cubicBezTo>
                    <a:pt x="93" y="98"/>
                    <a:pt x="93" y="98"/>
                    <a:pt x="93" y="98"/>
                  </a:cubicBezTo>
                  <a:cubicBezTo>
                    <a:pt x="97" y="98"/>
                    <a:pt x="100" y="95"/>
                    <a:pt x="100" y="92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1"/>
                    <a:pt x="97" y="78"/>
                    <a:pt x="9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0" y="78"/>
                    <a:pt x="47" y="81"/>
                    <a:pt x="47" y="85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5"/>
                    <a:pt x="50" y="98"/>
                    <a:pt x="53" y="98"/>
                  </a:cubicBezTo>
                  <a:close/>
                  <a:moveTo>
                    <a:pt x="53" y="85"/>
                  </a:moveTo>
                  <a:cubicBezTo>
                    <a:pt x="93" y="85"/>
                    <a:pt x="93" y="85"/>
                    <a:pt x="93" y="85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53" y="92"/>
                    <a:pt x="53" y="92"/>
                    <a:pt x="53" y="92"/>
                  </a:cubicBezTo>
                  <a:lnTo>
                    <a:pt x="53" y="8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078721" y="1610555"/>
            <a:ext cx="968608" cy="968608"/>
            <a:chOff x="6170572" y="2071613"/>
            <a:chExt cx="1362460" cy="1362460"/>
          </a:xfrm>
        </p:grpSpPr>
        <p:sp>
          <p:nvSpPr>
            <p:cNvPr id="26" name="Скругленный прямоугольник 3"/>
            <p:cNvSpPr/>
            <p:nvPr/>
          </p:nvSpPr>
          <p:spPr>
            <a:xfrm rot="2700000">
              <a:off x="6170572" y="2071613"/>
              <a:ext cx="1362460" cy="1362460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6"/>
            <p:cNvSpPr>
              <a:spLocks noEditPoints="1"/>
            </p:cNvSpPr>
            <p:nvPr/>
          </p:nvSpPr>
          <p:spPr bwMode="auto">
            <a:xfrm>
              <a:off x="6639376" y="2618551"/>
              <a:ext cx="424853" cy="346719"/>
            </a:xfrm>
            <a:custGeom>
              <a:avLst/>
              <a:gdLst>
                <a:gd name="T0" fmla="*/ 54 w 147"/>
                <a:gd name="T1" fmla="*/ 67 h 120"/>
                <a:gd name="T2" fmla="*/ 94 w 147"/>
                <a:gd name="T3" fmla="*/ 67 h 120"/>
                <a:gd name="T4" fmla="*/ 74 w 147"/>
                <a:gd name="T5" fmla="*/ 80 h 120"/>
                <a:gd name="T6" fmla="*/ 74 w 147"/>
                <a:gd name="T7" fmla="*/ 53 h 120"/>
                <a:gd name="T8" fmla="*/ 74 w 147"/>
                <a:gd name="T9" fmla="*/ 80 h 120"/>
                <a:gd name="T10" fmla="*/ 114 w 147"/>
                <a:gd name="T11" fmla="*/ 37 h 120"/>
                <a:gd name="T12" fmla="*/ 134 w 147"/>
                <a:gd name="T13" fmla="*/ 37 h 120"/>
                <a:gd name="T14" fmla="*/ 124 w 147"/>
                <a:gd name="T15" fmla="*/ 40 h 120"/>
                <a:gd name="T16" fmla="*/ 124 w 147"/>
                <a:gd name="T17" fmla="*/ 33 h 120"/>
                <a:gd name="T18" fmla="*/ 124 w 147"/>
                <a:gd name="T19" fmla="*/ 40 h 120"/>
                <a:gd name="T20" fmla="*/ 91 w 147"/>
                <a:gd name="T21" fmla="*/ 20 h 120"/>
                <a:gd name="T22" fmla="*/ 91 w 147"/>
                <a:gd name="T23" fmla="*/ 13 h 120"/>
                <a:gd name="T24" fmla="*/ 54 w 147"/>
                <a:gd name="T25" fmla="*/ 17 h 120"/>
                <a:gd name="T26" fmla="*/ 74 w 147"/>
                <a:gd name="T27" fmla="*/ 33 h 120"/>
                <a:gd name="T28" fmla="*/ 74 w 147"/>
                <a:gd name="T29" fmla="*/ 100 h 120"/>
                <a:gd name="T30" fmla="*/ 74 w 147"/>
                <a:gd name="T31" fmla="*/ 33 h 120"/>
                <a:gd name="T32" fmla="*/ 47 w 147"/>
                <a:gd name="T33" fmla="*/ 67 h 120"/>
                <a:gd name="T34" fmla="*/ 101 w 147"/>
                <a:gd name="T35" fmla="*/ 67 h 120"/>
                <a:gd name="T36" fmla="*/ 124 w 147"/>
                <a:gd name="T37" fmla="*/ 53 h 120"/>
                <a:gd name="T38" fmla="*/ 124 w 147"/>
                <a:gd name="T39" fmla="*/ 60 h 120"/>
                <a:gd name="T40" fmla="*/ 124 w 147"/>
                <a:gd name="T41" fmla="*/ 53 h 120"/>
                <a:gd name="T42" fmla="*/ 121 w 147"/>
                <a:gd name="T43" fmla="*/ 13 h 120"/>
                <a:gd name="T44" fmla="*/ 74 w 147"/>
                <a:gd name="T45" fmla="*/ 0 h 120"/>
                <a:gd name="T46" fmla="*/ 27 w 147"/>
                <a:gd name="T47" fmla="*/ 13 h 120"/>
                <a:gd name="T48" fmla="*/ 0 w 147"/>
                <a:gd name="T49" fmla="*/ 27 h 120"/>
                <a:gd name="T50" fmla="*/ 14 w 147"/>
                <a:gd name="T51" fmla="*/ 120 h 120"/>
                <a:gd name="T52" fmla="*/ 147 w 147"/>
                <a:gd name="T53" fmla="*/ 107 h 120"/>
                <a:gd name="T54" fmla="*/ 134 w 147"/>
                <a:gd name="T55" fmla="*/ 13 h 120"/>
                <a:gd name="T56" fmla="*/ 112 w 147"/>
                <a:gd name="T57" fmla="*/ 80 h 120"/>
                <a:gd name="T58" fmla="*/ 141 w 147"/>
                <a:gd name="T59" fmla="*/ 87 h 120"/>
                <a:gd name="T60" fmla="*/ 134 w 147"/>
                <a:gd name="T61" fmla="*/ 113 h 120"/>
                <a:gd name="T62" fmla="*/ 7 w 147"/>
                <a:gd name="T63" fmla="*/ 107 h 120"/>
                <a:gd name="T64" fmla="*/ 39 w 147"/>
                <a:gd name="T65" fmla="*/ 87 h 120"/>
                <a:gd name="T66" fmla="*/ 7 w 147"/>
                <a:gd name="T67" fmla="*/ 80 h 120"/>
                <a:gd name="T68" fmla="*/ 14 w 147"/>
                <a:gd name="T69" fmla="*/ 20 h 120"/>
                <a:gd name="T70" fmla="*/ 51 w 147"/>
                <a:gd name="T71" fmla="*/ 7 h 120"/>
                <a:gd name="T72" fmla="*/ 97 w 147"/>
                <a:gd name="T73" fmla="*/ 7 h 120"/>
                <a:gd name="T74" fmla="*/ 134 w 147"/>
                <a:gd name="T75" fmla="*/ 20 h 120"/>
                <a:gd name="T76" fmla="*/ 141 w 147"/>
                <a:gd name="T77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20">
                  <a:moveTo>
                    <a:pt x="74" y="47"/>
                  </a:moveTo>
                  <a:cubicBezTo>
                    <a:pt x="63" y="47"/>
                    <a:pt x="54" y="56"/>
                    <a:pt x="54" y="67"/>
                  </a:cubicBezTo>
                  <a:cubicBezTo>
                    <a:pt x="54" y="78"/>
                    <a:pt x="63" y="87"/>
                    <a:pt x="74" y="87"/>
                  </a:cubicBezTo>
                  <a:cubicBezTo>
                    <a:pt x="85" y="87"/>
                    <a:pt x="94" y="78"/>
                    <a:pt x="94" y="67"/>
                  </a:cubicBezTo>
                  <a:cubicBezTo>
                    <a:pt x="94" y="56"/>
                    <a:pt x="85" y="47"/>
                    <a:pt x="74" y="47"/>
                  </a:cubicBezTo>
                  <a:close/>
                  <a:moveTo>
                    <a:pt x="74" y="80"/>
                  </a:moveTo>
                  <a:cubicBezTo>
                    <a:pt x="67" y="80"/>
                    <a:pt x="61" y="74"/>
                    <a:pt x="61" y="67"/>
                  </a:cubicBezTo>
                  <a:cubicBezTo>
                    <a:pt x="61" y="59"/>
                    <a:pt x="67" y="53"/>
                    <a:pt x="74" y="53"/>
                  </a:cubicBezTo>
                  <a:cubicBezTo>
                    <a:pt x="81" y="53"/>
                    <a:pt x="87" y="59"/>
                    <a:pt x="87" y="67"/>
                  </a:cubicBezTo>
                  <a:cubicBezTo>
                    <a:pt x="87" y="74"/>
                    <a:pt x="81" y="80"/>
                    <a:pt x="74" y="80"/>
                  </a:cubicBezTo>
                  <a:close/>
                  <a:moveTo>
                    <a:pt x="124" y="27"/>
                  </a:moveTo>
                  <a:cubicBezTo>
                    <a:pt x="119" y="27"/>
                    <a:pt x="114" y="31"/>
                    <a:pt x="114" y="37"/>
                  </a:cubicBezTo>
                  <a:cubicBezTo>
                    <a:pt x="114" y="42"/>
                    <a:pt x="119" y="47"/>
                    <a:pt x="124" y="47"/>
                  </a:cubicBezTo>
                  <a:cubicBezTo>
                    <a:pt x="130" y="47"/>
                    <a:pt x="134" y="42"/>
                    <a:pt x="134" y="37"/>
                  </a:cubicBezTo>
                  <a:cubicBezTo>
                    <a:pt x="134" y="31"/>
                    <a:pt x="130" y="27"/>
                    <a:pt x="124" y="27"/>
                  </a:cubicBezTo>
                  <a:close/>
                  <a:moveTo>
                    <a:pt x="124" y="40"/>
                  </a:moveTo>
                  <a:cubicBezTo>
                    <a:pt x="122" y="40"/>
                    <a:pt x="121" y="38"/>
                    <a:pt x="121" y="37"/>
                  </a:cubicBezTo>
                  <a:cubicBezTo>
                    <a:pt x="121" y="35"/>
                    <a:pt x="122" y="33"/>
                    <a:pt x="124" y="33"/>
                  </a:cubicBezTo>
                  <a:cubicBezTo>
                    <a:pt x="126" y="33"/>
                    <a:pt x="127" y="35"/>
                    <a:pt x="127" y="37"/>
                  </a:cubicBezTo>
                  <a:cubicBezTo>
                    <a:pt x="127" y="38"/>
                    <a:pt x="126" y="40"/>
                    <a:pt x="124" y="40"/>
                  </a:cubicBezTo>
                  <a:close/>
                  <a:moveTo>
                    <a:pt x="57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4" y="18"/>
                    <a:pt x="94" y="17"/>
                  </a:cubicBezTo>
                  <a:cubicBezTo>
                    <a:pt x="94" y="15"/>
                    <a:pt x="93" y="13"/>
                    <a:pt x="91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5" y="13"/>
                    <a:pt x="54" y="15"/>
                    <a:pt x="54" y="17"/>
                  </a:cubicBezTo>
                  <a:cubicBezTo>
                    <a:pt x="54" y="18"/>
                    <a:pt x="55" y="20"/>
                    <a:pt x="57" y="20"/>
                  </a:cubicBezTo>
                  <a:close/>
                  <a:moveTo>
                    <a:pt x="74" y="33"/>
                  </a:moveTo>
                  <a:cubicBezTo>
                    <a:pt x="56" y="33"/>
                    <a:pt x="41" y="48"/>
                    <a:pt x="41" y="67"/>
                  </a:cubicBezTo>
                  <a:cubicBezTo>
                    <a:pt x="41" y="85"/>
                    <a:pt x="56" y="100"/>
                    <a:pt x="74" y="100"/>
                  </a:cubicBezTo>
                  <a:cubicBezTo>
                    <a:pt x="92" y="100"/>
                    <a:pt x="107" y="85"/>
                    <a:pt x="107" y="67"/>
                  </a:cubicBezTo>
                  <a:cubicBezTo>
                    <a:pt x="107" y="48"/>
                    <a:pt x="92" y="33"/>
                    <a:pt x="74" y="33"/>
                  </a:cubicBezTo>
                  <a:close/>
                  <a:moveTo>
                    <a:pt x="74" y="93"/>
                  </a:moveTo>
                  <a:cubicBezTo>
                    <a:pt x="59" y="93"/>
                    <a:pt x="47" y="81"/>
                    <a:pt x="47" y="67"/>
                  </a:cubicBezTo>
                  <a:cubicBezTo>
                    <a:pt x="47" y="52"/>
                    <a:pt x="59" y="40"/>
                    <a:pt x="74" y="40"/>
                  </a:cubicBezTo>
                  <a:cubicBezTo>
                    <a:pt x="89" y="40"/>
                    <a:pt x="101" y="52"/>
                    <a:pt x="101" y="67"/>
                  </a:cubicBezTo>
                  <a:cubicBezTo>
                    <a:pt x="101" y="81"/>
                    <a:pt x="89" y="93"/>
                    <a:pt x="74" y="93"/>
                  </a:cubicBezTo>
                  <a:close/>
                  <a:moveTo>
                    <a:pt x="124" y="53"/>
                  </a:moveTo>
                  <a:cubicBezTo>
                    <a:pt x="122" y="53"/>
                    <a:pt x="121" y="55"/>
                    <a:pt x="121" y="57"/>
                  </a:cubicBezTo>
                  <a:cubicBezTo>
                    <a:pt x="121" y="59"/>
                    <a:pt x="122" y="60"/>
                    <a:pt x="124" y="60"/>
                  </a:cubicBezTo>
                  <a:cubicBezTo>
                    <a:pt x="126" y="60"/>
                    <a:pt x="127" y="59"/>
                    <a:pt x="127" y="57"/>
                  </a:cubicBezTo>
                  <a:cubicBezTo>
                    <a:pt x="127" y="55"/>
                    <a:pt x="126" y="53"/>
                    <a:pt x="124" y="53"/>
                  </a:cubicBezTo>
                  <a:close/>
                  <a:moveTo>
                    <a:pt x="134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1" y="13"/>
                    <a:pt x="111" y="0"/>
                    <a:pt x="97" y="0"/>
                  </a:cubicBezTo>
                  <a:cubicBezTo>
                    <a:pt x="84" y="0"/>
                    <a:pt x="74" y="0"/>
                    <a:pt x="74" y="0"/>
                  </a:cubicBezTo>
                  <a:cubicBezTo>
                    <a:pt x="74" y="0"/>
                    <a:pt x="64" y="0"/>
                    <a:pt x="51" y="0"/>
                  </a:cubicBezTo>
                  <a:cubicBezTo>
                    <a:pt x="37" y="0"/>
                    <a:pt x="37" y="13"/>
                    <a:pt x="27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6" y="13"/>
                    <a:pt x="0" y="19"/>
                    <a:pt x="0" y="2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4"/>
                    <a:pt x="6" y="120"/>
                    <a:pt x="14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41" y="120"/>
                    <a:pt x="147" y="114"/>
                    <a:pt x="147" y="10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19"/>
                    <a:pt x="141" y="13"/>
                    <a:pt x="134" y="13"/>
                  </a:cubicBezTo>
                  <a:close/>
                  <a:moveTo>
                    <a:pt x="141" y="80"/>
                  </a:moveTo>
                  <a:cubicBezTo>
                    <a:pt x="112" y="80"/>
                    <a:pt x="112" y="80"/>
                    <a:pt x="112" y="80"/>
                  </a:cubicBezTo>
                  <a:cubicBezTo>
                    <a:pt x="111" y="82"/>
                    <a:pt x="110" y="85"/>
                    <a:pt x="109" y="87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1" y="110"/>
                    <a:pt x="138" y="113"/>
                    <a:pt x="13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0" y="113"/>
                    <a:pt x="7" y="110"/>
                    <a:pt x="7" y="10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8" y="85"/>
                    <a:pt x="37" y="82"/>
                    <a:pt x="36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3"/>
                    <a:pt x="10" y="20"/>
                    <a:pt x="1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41" y="20"/>
                    <a:pt x="41" y="7"/>
                    <a:pt x="51" y="7"/>
                  </a:cubicBezTo>
                  <a:cubicBezTo>
                    <a:pt x="57" y="7"/>
                    <a:pt x="74" y="7"/>
                    <a:pt x="74" y="7"/>
                  </a:cubicBezTo>
                  <a:cubicBezTo>
                    <a:pt x="74" y="7"/>
                    <a:pt x="91" y="7"/>
                    <a:pt x="97" y="7"/>
                  </a:cubicBezTo>
                  <a:cubicBezTo>
                    <a:pt x="107" y="7"/>
                    <a:pt x="107" y="20"/>
                    <a:pt x="121" y="20"/>
                  </a:cubicBezTo>
                  <a:cubicBezTo>
                    <a:pt x="134" y="20"/>
                    <a:pt x="134" y="20"/>
                    <a:pt x="134" y="20"/>
                  </a:cubicBezTo>
                  <a:cubicBezTo>
                    <a:pt x="138" y="20"/>
                    <a:pt x="141" y="23"/>
                    <a:pt x="141" y="27"/>
                  </a:cubicBezTo>
                  <a:lnTo>
                    <a:pt x="141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011006" y="1610555"/>
            <a:ext cx="968608" cy="968608"/>
            <a:chOff x="8956475" y="2071613"/>
            <a:chExt cx="1362460" cy="1362460"/>
          </a:xfrm>
        </p:grpSpPr>
        <p:sp>
          <p:nvSpPr>
            <p:cNvPr id="29" name="Скругленный прямоугольник 3"/>
            <p:cNvSpPr/>
            <p:nvPr/>
          </p:nvSpPr>
          <p:spPr>
            <a:xfrm rot="2700000">
              <a:off x="8956475" y="2071613"/>
              <a:ext cx="1362460" cy="1362460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213"/>
            <p:cNvSpPr>
              <a:spLocks noEditPoints="1"/>
            </p:cNvSpPr>
            <p:nvPr/>
          </p:nvSpPr>
          <p:spPr bwMode="auto">
            <a:xfrm>
              <a:off x="9404385" y="2553759"/>
              <a:ext cx="424853" cy="424853"/>
            </a:xfrm>
            <a:custGeom>
              <a:avLst/>
              <a:gdLst>
                <a:gd name="T0" fmla="*/ 109 w 147"/>
                <a:gd name="T1" fmla="*/ 85 h 147"/>
                <a:gd name="T2" fmla="*/ 86 w 147"/>
                <a:gd name="T3" fmla="*/ 44 h 147"/>
                <a:gd name="T4" fmla="*/ 43 w 147"/>
                <a:gd name="T5" fmla="*/ 0 h 147"/>
                <a:gd name="T6" fmla="*/ 43 w 147"/>
                <a:gd name="T7" fmla="*/ 87 h 147"/>
                <a:gd name="T8" fmla="*/ 66 w 147"/>
                <a:gd name="T9" fmla="*/ 110 h 147"/>
                <a:gd name="T10" fmla="*/ 94 w 147"/>
                <a:gd name="T11" fmla="*/ 120 h 147"/>
                <a:gd name="T12" fmla="*/ 106 w 147"/>
                <a:gd name="T13" fmla="*/ 121 h 147"/>
                <a:gd name="T14" fmla="*/ 110 w 147"/>
                <a:gd name="T15" fmla="*/ 134 h 147"/>
                <a:gd name="T16" fmla="*/ 120 w 147"/>
                <a:gd name="T17" fmla="*/ 144 h 147"/>
                <a:gd name="T18" fmla="*/ 143 w 147"/>
                <a:gd name="T19" fmla="*/ 147 h 147"/>
                <a:gd name="T20" fmla="*/ 147 w 147"/>
                <a:gd name="T21" fmla="*/ 124 h 147"/>
                <a:gd name="T22" fmla="*/ 36 w 147"/>
                <a:gd name="T23" fmla="*/ 80 h 147"/>
                <a:gd name="T24" fmla="*/ 43 w 147"/>
                <a:gd name="T25" fmla="*/ 7 h 147"/>
                <a:gd name="T26" fmla="*/ 61 w 147"/>
                <a:gd name="T27" fmla="*/ 38 h 147"/>
                <a:gd name="T28" fmla="*/ 36 w 147"/>
                <a:gd name="T29" fmla="*/ 80 h 147"/>
                <a:gd name="T30" fmla="*/ 126 w 147"/>
                <a:gd name="T31" fmla="*/ 141 h 147"/>
                <a:gd name="T32" fmla="*/ 123 w 147"/>
                <a:gd name="T33" fmla="*/ 127 h 147"/>
                <a:gd name="T34" fmla="*/ 113 w 147"/>
                <a:gd name="T35" fmla="*/ 117 h 147"/>
                <a:gd name="T36" fmla="*/ 98 w 147"/>
                <a:gd name="T37" fmla="*/ 114 h 147"/>
                <a:gd name="T38" fmla="*/ 85 w 147"/>
                <a:gd name="T39" fmla="*/ 102 h 147"/>
                <a:gd name="T40" fmla="*/ 80 w 147"/>
                <a:gd name="T41" fmla="*/ 105 h 147"/>
                <a:gd name="T42" fmla="*/ 42 w 147"/>
                <a:gd name="T43" fmla="*/ 76 h 147"/>
                <a:gd name="T44" fmla="*/ 66 w 147"/>
                <a:gd name="T45" fmla="*/ 42 h 147"/>
                <a:gd name="T46" fmla="*/ 80 w 147"/>
                <a:gd name="T47" fmla="*/ 47 h 147"/>
                <a:gd name="T48" fmla="*/ 70 w 147"/>
                <a:gd name="T49" fmla="*/ 60 h 147"/>
                <a:gd name="T50" fmla="*/ 70 w 147"/>
                <a:gd name="T51" fmla="*/ 80 h 147"/>
                <a:gd name="T52" fmla="*/ 79 w 147"/>
                <a:gd name="T53" fmla="*/ 67 h 147"/>
                <a:gd name="T54" fmla="*/ 104 w 147"/>
                <a:gd name="T55" fmla="*/ 71 h 147"/>
                <a:gd name="T56" fmla="*/ 102 w 147"/>
                <a:gd name="T57" fmla="*/ 83 h 147"/>
                <a:gd name="T58" fmla="*/ 102 w 147"/>
                <a:gd name="T59" fmla="*/ 88 h 147"/>
                <a:gd name="T60" fmla="*/ 140 w 147"/>
                <a:gd name="T61" fmla="*/ 141 h 147"/>
                <a:gd name="T62" fmla="*/ 70 w 147"/>
                <a:gd name="T63" fmla="*/ 74 h 147"/>
                <a:gd name="T64" fmla="*/ 70 w 147"/>
                <a:gd name="T6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7" h="147">
                  <a:moveTo>
                    <a:pt x="146" y="122"/>
                  </a:moveTo>
                  <a:cubicBezTo>
                    <a:pt x="109" y="85"/>
                    <a:pt x="109" y="85"/>
                    <a:pt x="109" y="85"/>
                  </a:cubicBezTo>
                  <a:cubicBezTo>
                    <a:pt x="114" y="80"/>
                    <a:pt x="114" y="72"/>
                    <a:pt x="109" y="67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20"/>
                    <a:pt x="67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71" y="115"/>
                    <a:pt x="79" y="115"/>
                    <a:pt x="85" y="110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20"/>
                    <a:pt x="95" y="121"/>
                    <a:pt x="96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2"/>
                    <a:pt x="108" y="134"/>
                    <a:pt x="110" y="134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6"/>
                    <a:pt x="121" y="147"/>
                    <a:pt x="12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5" y="147"/>
                    <a:pt x="147" y="146"/>
                    <a:pt x="147" y="144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7" y="123"/>
                    <a:pt x="146" y="122"/>
                    <a:pt x="146" y="122"/>
                  </a:cubicBezTo>
                  <a:close/>
                  <a:moveTo>
                    <a:pt x="36" y="80"/>
                  </a:moveTo>
                  <a:cubicBezTo>
                    <a:pt x="19" y="76"/>
                    <a:pt x="6" y="62"/>
                    <a:pt x="6" y="44"/>
                  </a:cubicBezTo>
                  <a:cubicBezTo>
                    <a:pt x="6" y="23"/>
                    <a:pt x="23" y="7"/>
                    <a:pt x="43" y="7"/>
                  </a:cubicBezTo>
                  <a:cubicBezTo>
                    <a:pt x="61" y="7"/>
                    <a:pt x="76" y="20"/>
                    <a:pt x="79" y="37"/>
                  </a:cubicBezTo>
                  <a:cubicBezTo>
                    <a:pt x="74" y="32"/>
                    <a:pt x="66" y="33"/>
                    <a:pt x="61" y="3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2" y="67"/>
                    <a:pt x="32" y="74"/>
                    <a:pt x="36" y="80"/>
                  </a:cubicBezTo>
                  <a:close/>
                  <a:moveTo>
                    <a:pt x="140" y="141"/>
                  </a:moveTo>
                  <a:cubicBezTo>
                    <a:pt x="126" y="141"/>
                    <a:pt x="126" y="141"/>
                    <a:pt x="126" y="14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29"/>
                    <a:pt x="125" y="127"/>
                    <a:pt x="123" y="127"/>
                  </a:cubicBezTo>
                  <a:cubicBezTo>
                    <a:pt x="113" y="127"/>
                    <a:pt x="113" y="127"/>
                    <a:pt x="113" y="12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3" y="115"/>
                    <a:pt x="112" y="114"/>
                    <a:pt x="110" y="114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6" y="102"/>
                    <a:pt x="86" y="102"/>
                    <a:pt x="85" y="102"/>
                  </a:cubicBezTo>
                  <a:cubicBezTo>
                    <a:pt x="84" y="102"/>
                    <a:pt x="83" y="102"/>
                    <a:pt x="82" y="103"/>
                  </a:cubicBezTo>
                  <a:cubicBezTo>
                    <a:pt x="80" y="105"/>
                    <a:pt x="80" y="105"/>
                    <a:pt x="80" y="105"/>
                  </a:cubicBezTo>
                  <a:cubicBezTo>
                    <a:pt x="77" y="108"/>
                    <a:pt x="73" y="108"/>
                    <a:pt x="71" y="105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39" y="73"/>
                    <a:pt x="39" y="69"/>
                    <a:pt x="42" y="67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9" y="40"/>
                    <a:pt x="73" y="40"/>
                    <a:pt x="75" y="42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79" y="52"/>
                    <a:pt x="78" y="57"/>
                    <a:pt x="75" y="62"/>
                  </a:cubicBezTo>
                  <a:cubicBezTo>
                    <a:pt x="73" y="61"/>
                    <a:pt x="72" y="60"/>
                    <a:pt x="70" y="60"/>
                  </a:cubicBezTo>
                  <a:cubicBezTo>
                    <a:pt x="64" y="60"/>
                    <a:pt x="60" y="65"/>
                    <a:pt x="60" y="70"/>
                  </a:cubicBezTo>
                  <a:cubicBezTo>
                    <a:pt x="60" y="76"/>
                    <a:pt x="64" y="80"/>
                    <a:pt x="70" y="80"/>
                  </a:cubicBezTo>
                  <a:cubicBezTo>
                    <a:pt x="75" y="80"/>
                    <a:pt x="80" y="76"/>
                    <a:pt x="80" y="70"/>
                  </a:cubicBezTo>
                  <a:cubicBezTo>
                    <a:pt x="80" y="69"/>
                    <a:pt x="80" y="68"/>
                    <a:pt x="79" y="67"/>
                  </a:cubicBezTo>
                  <a:cubicBezTo>
                    <a:pt x="82" y="63"/>
                    <a:pt x="84" y="58"/>
                    <a:pt x="85" y="52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7" y="74"/>
                    <a:pt x="107" y="78"/>
                    <a:pt x="104" y="81"/>
                  </a:cubicBezTo>
                  <a:cubicBezTo>
                    <a:pt x="102" y="83"/>
                    <a:pt x="102" y="83"/>
                    <a:pt x="102" y="83"/>
                  </a:cubicBezTo>
                  <a:cubicBezTo>
                    <a:pt x="102" y="83"/>
                    <a:pt x="101" y="84"/>
                    <a:pt x="101" y="85"/>
                  </a:cubicBezTo>
                  <a:cubicBezTo>
                    <a:pt x="101" y="86"/>
                    <a:pt x="102" y="87"/>
                    <a:pt x="102" y="88"/>
                  </a:cubicBezTo>
                  <a:cubicBezTo>
                    <a:pt x="140" y="125"/>
                    <a:pt x="140" y="125"/>
                    <a:pt x="140" y="125"/>
                  </a:cubicBezTo>
                  <a:lnTo>
                    <a:pt x="140" y="141"/>
                  </a:lnTo>
                  <a:close/>
                  <a:moveTo>
                    <a:pt x="73" y="70"/>
                  </a:moveTo>
                  <a:cubicBezTo>
                    <a:pt x="73" y="72"/>
                    <a:pt x="72" y="74"/>
                    <a:pt x="70" y="74"/>
                  </a:cubicBezTo>
                  <a:cubicBezTo>
                    <a:pt x="68" y="74"/>
                    <a:pt x="66" y="72"/>
                    <a:pt x="66" y="70"/>
                  </a:cubicBezTo>
                  <a:cubicBezTo>
                    <a:pt x="66" y="69"/>
                    <a:pt x="68" y="67"/>
                    <a:pt x="70" y="67"/>
                  </a:cubicBezTo>
                  <a:cubicBezTo>
                    <a:pt x="72" y="67"/>
                    <a:pt x="73" y="69"/>
                    <a:pt x="7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-30473" y="570401"/>
            <a:ext cx="1400293" cy="50241"/>
            <a:chOff x="1" y="572487"/>
            <a:chExt cx="1274258" cy="45719"/>
          </a:xfrm>
          <a:solidFill>
            <a:schemeClr val="accent4"/>
          </a:solidFill>
        </p:grpSpPr>
        <p:cxnSp>
          <p:nvCxnSpPr>
            <p:cNvPr id="32" name="直接连接符 31"/>
            <p:cNvCxnSpPr/>
            <p:nvPr/>
          </p:nvCxnSpPr>
          <p:spPr>
            <a:xfrm flipH="1">
              <a:off x="1" y="595346"/>
              <a:ext cx="867240" cy="1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867241" y="572487"/>
              <a:ext cx="407018" cy="4571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7" name="TextBox 27"/>
          <p:cNvSpPr txBox="1"/>
          <p:nvPr/>
        </p:nvSpPr>
        <p:spPr>
          <a:xfrm>
            <a:off x="1536357" y="272355"/>
            <a:ext cx="22365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cs typeface="+mn-ea"/>
                <a:sym typeface="+mn-lt"/>
              </a:rPr>
              <a:t>产品类型</a:t>
            </a:r>
            <a:endParaRPr lang="zh-CN" altLang="en-US" sz="3600" b="1" spc="3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9CAB95"/>
      </a:accent1>
      <a:accent2>
        <a:srgbClr val="73B3BD"/>
      </a:accent2>
      <a:accent3>
        <a:srgbClr val="9C85B8"/>
      </a:accent3>
      <a:accent4>
        <a:srgbClr val="A34C3E"/>
      </a:accent4>
      <a:accent5>
        <a:srgbClr val="B8AD88"/>
      </a:accent5>
      <a:accent6>
        <a:srgbClr val="C9C9C9"/>
      </a:accent6>
      <a:hlink>
        <a:srgbClr val="9CAB95"/>
      </a:hlink>
      <a:folHlink>
        <a:srgbClr val="BFBFBF"/>
      </a:folHlink>
    </a:clrScheme>
    <a:fontScheme name="4btnk230">
      <a:majorFont>
        <a:latin typeface="AvantGarde Bk BT"/>
        <a:ea typeface="汉仪旗黑Y2-45W"/>
        <a:cs typeface=""/>
      </a:majorFont>
      <a:minorFont>
        <a:latin typeface="AvantGarde Bk BT"/>
        <a:ea typeface="汉仪旗黑Y2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Y2-45W"/>
        <a:ea typeface=""/>
        <a:cs typeface=""/>
        <a:font script="Jpan" typeface="游ゴシック"/>
        <a:font script="Hang" typeface="맑은 고딕"/>
        <a:font script="Hans" typeface="汉仪旗黑Y2-4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Y2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antGarde Bk BT"/>
        <a:ea typeface=""/>
        <a:cs typeface=""/>
        <a:font script="Jpan" typeface="ＭＳ Ｐゴシック"/>
        <a:font script="Hang" typeface="맑은 고딕"/>
        <a:font script="Hans" typeface="汉仪旗黑Y2-4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9CAB95"/>
    </a:accent1>
    <a:accent2>
      <a:srgbClr val="73B3BD"/>
    </a:accent2>
    <a:accent3>
      <a:srgbClr val="9C85B8"/>
    </a:accent3>
    <a:accent4>
      <a:srgbClr val="A34C3E"/>
    </a:accent4>
    <a:accent5>
      <a:srgbClr val="B8AD88"/>
    </a:accent5>
    <a:accent6>
      <a:srgbClr val="C9C9C9"/>
    </a:accent6>
    <a:hlink>
      <a:srgbClr val="9CAB9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2728</Words>
  <Application>WPS 演示</Application>
  <PresentationFormat>宽屏</PresentationFormat>
  <Paragraphs>264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AvantGarde Bk BT</vt:lpstr>
      <vt:lpstr>幼圆</vt:lpstr>
      <vt:lpstr>Montserrat</vt:lpstr>
      <vt:lpstr>Wide Latin</vt:lpstr>
      <vt:lpstr>汉仪旗黑Y2-45W</vt:lpstr>
      <vt:lpstr>微软雅黑</vt:lpstr>
      <vt:lpstr>Arial Unicode MS</vt:lpstr>
      <vt:lpstr>等线</vt:lpstr>
      <vt:lpstr>Helvetica Neue Medium</vt:lpstr>
      <vt:lpstr>Gill Sans</vt:lpstr>
      <vt:lpstr>Calibri</vt:lpstr>
      <vt:lpstr>AvantGarde Bk BT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office2016mac62028</dc:creator>
  <cp:lastModifiedBy>姚姚</cp:lastModifiedBy>
  <cp:revision>24</cp:revision>
  <dcterms:created xsi:type="dcterms:W3CDTF">2021-01-04T02:42:00Z</dcterms:created>
  <dcterms:modified xsi:type="dcterms:W3CDTF">2021-01-04T14:51:56Z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TemplateUUID">
    <vt:lpwstr>v1.0_mb_5HBtoYQnMtLLhGnAsUtxbA==</vt:lpwstr>
  </property>
</Properties>
</file>